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4"/>
  </p:notesMasterIdLst>
  <p:sldIdLst>
    <p:sldId id="318" r:id="rId2"/>
    <p:sldId id="320" r:id="rId3"/>
    <p:sldId id="264" r:id="rId4"/>
    <p:sldId id="323" r:id="rId5"/>
    <p:sldId id="324" r:id="rId6"/>
    <p:sldId id="332" r:id="rId7"/>
    <p:sldId id="333" r:id="rId8"/>
    <p:sldId id="334" r:id="rId9"/>
    <p:sldId id="335" r:id="rId10"/>
    <p:sldId id="337" r:id="rId11"/>
    <p:sldId id="336" r:id="rId12"/>
    <p:sldId id="257" r:id="rId13"/>
    <p:sldId id="340" r:id="rId14"/>
    <p:sldId id="341" r:id="rId15"/>
    <p:sldId id="342" r:id="rId16"/>
    <p:sldId id="258" r:id="rId17"/>
    <p:sldId id="259" r:id="rId18"/>
    <p:sldId id="260" r:id="rId19"/>
    <p:sldId id="261" r:id="rId20"/>
    <p:sldId id="262" r:id="rId21"/>
    <p:sldId id="338" r:id="rId22"/>
    <p:sldId id="33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81"/>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109172B4-E433-4359-94B9-98BDBC981D16}">
      <dgm:prSet phldr="0"/>
      <dgm:spPr/>
      <dgm:t>
        <a:bodyPr/>
        <a:lstStyle/>
        <a:p>
          <a:pPr rtl="0"/>
          <a:r>
            <a:rPr lang="en-US" b="0" dirty="0">
              <a:solidFill>
                <a:schemeClr val="bg1"/>
              </a:solidFill>
              <a:latin typeface="+mn-lt"/>
            </a:rPr>
            <a:t>Evaluate the Census Data</a:t>
          </a:r>
        </a:p>
      </dgm:t>
    </dgm:pt>
    <dgm:pt modelId="{B3ACE5DF-9442-4708-BE2D-BBE8E6A7FFB4}" type="sibTrans" cxnId="{FD8F13B9-51FE-45B1-99B9-6264923396C8}">
      <dgm:prSet/>
      <dgm:spPr/>
      <dgm:t>
        <a:bodyPr/>
        <a:lstStyle/>
        <a:p>
          <a:endParaRPr lang="en-US"/>
        </a:p>
      </dgm:t>
    </dgm:pt>
    <dgm:pt modelId="{9FCB492E-2711-4192-B5AD-A2F7BCE2DCCF}" type="parTrans" cxnId="{FD8F13B9-51FE-45B1-99B9-6264923396C8}">
      <dgm:prSet/>
      <dgm:spPr/>
      <dgm:t>
        <a:bodyPr/>
        <a:lstStyle/>
        <a:p>
          <a:endParaRPr lang="en-US"/>
        </a:p>
      </dgm:t>
    </dgm:pt>
    <dgm:pt modelId="{4A55922F-C219-44E3-8F69-D61C2987DF30}">
      <dgm:prSet phldr="0"/>
      <dgm:spPr/>
      <dgm:t>
        <a:bodyPr/>
        <a:lstStyle/>
        <a:p>
          <a:pPr rtl="0"/>
          <a:r>
            <a:rPr lang="en-US" b="0" dirty="0">
              <a:solidFill>
                <a:schemeClr val="bg1"/>
              </a:solidFill>
              <a:latin typeface="+mn-lt"/>
            </a:rPr>
            <a:t>Visual Crossing Data</a:t>
          </a:r>
        </a:p>
      </dgm:t>
    </dgm:pt>
    <dgm:pt modelId="{268F13B3-5ECC-4248-ADCA-1B853F9C6126}" type="sibTrans" cxnId="{AE289131-05F2-4CCA-A041-06AFB1D8AD9C}">
      <dgm:prSet/>
      <dgm:spPr/>
      <dgm:t>
        <a:bodyPr/>
        <a:lstStyle/>
        <a:p>
          <a:endParaRPr lang="en-US"/>
        </a:p>
      </dgm:t>
    </dgm:pt>
    <dgm:pt modelId="{CDF00B1A-DCCA-46BC-AA13-65AFE105C633}" type="parTrans" cxnId="{AE289131-05F2-4CCA-A041-06AFB1D8AD9C}">
      <dgm:prSet/>
      <dgm:spPr/>
      <dgm:t>
        <a:bodyPr/>
        <a:lstStyle/>
        <a:p>
          <a:endParaRPr lang="en-US"/>
        </a:p>
      </dgm:t>
    </dgm:pt>
    <dgm:pt modelId="{B665AEA0-5A01-494B-A742-B94354422D9F}">
      <dgm:prSet/>
      <dgm:spPr/>
      <dgm:t>
        <a:bodyPr/>
        <a:lstStyle/>
        <a:p>
          <a:pPr rtl="0"/>
          <a:r>
            <a:rPr lang="en-US" b="0" dirty="0">
              <a:solidFill>
                <a:schemeClr val="bg1"/>
              </a:solidFill>
              <a:latin typeface="+mn-lt"/>
            </a:rPr>
            <a:t>Yelp Data API</a:t>
          </a:r>
        </a:p>
      </dgm:t>
    </dgm:pt>
    <dgm:pt modelId="{DE21C67C-06F7-4FBF-A4B1-3F15F06B5B2D}" type="sibTrans" cxnId="{40E34950-78FB-4390-AB4D-C6DDD7A43A99}">
      <dgm:prSet/>
      <dgm:spPr/>
      <dgm:t>
        <a:bodyPr/>
        <a:lstStyle/>
        <a:p>
          <a:endParaRPr lang="en-US"/>
        </a:p>
      </dgm:t>
    </dgm:pt>
    <dgm:pt modelId="{5E7A60EA-5141-4EE0-B677-0B3BBCF4D6C4}" type="parTrans" cxnId="{40E34950-78FB-4390-AB4D-C6DDD7A43A99}">
      <dgm:prSet/>
      <dgm:spPr/>
      <dgm:t>
        <a:bodyPr/>
        <a:lstStyle/>
        <a:p>
          <a:endParaRPr lang="en-US"/>
        </a:p>
      </dgm:t>
    </dgm:pt>
    <dgm:pt modelId="{D7DDF75B-F2D8-4114-819C-7089024C681B}">
      <dgm:prSet phldr="0"/>
      <dgm:spPr/>
      <dgm:t>
        <a:bodyPr/>
        <a:lstStyle/>
        <a:p>
          <a:pPr rtl="0"/>
          <a:r>
            <a:rPr lang="en-US" b="0" dirty="0">
              <a:solidFill>
                <a:schemeClr val="bg1"/>
              </a:solidFill>
              <a:latin typeface="+mn-lt"/>
            </a:rPr>
            <a:t>POSTGRESQL</a:t>
          </a:r>
        </a:p>
      </dgm:t>
    </dgm:pt>
    <dgm:pt modelId="{32AC5024-0AD6-48A3-97C9-BD9DD972AECE}" type="sibTrans" cxnId="{8A25207E-1854-451D-9A16-A65D8175068A}">
      <dgm:prSet/>
      <dgm:spPr/>
      <dgm:t>
        <a:bodyPr/>
        <a:lstStyle/>
        <a:p>
          <a:endParaRPr lang="en-US"/>
        </a:p>
      </dgm:t>
    </dgm:pt>
    <dgm:pt modelId="{BAAD8DB4-8AB3-43F3-B7D7-321CE4C92446}" type="parTrans" cxnId="{8A25207E-1854-451D-9A16-A65D8175068A}">
      <dgm:prSet/>
      <dgm:spPr/>
      <dgm:t>
        <a:bodyPr/>
        <a:lstStyle/>
        <a:p>
          <a:endParaRPr lang="en-US"/>
        </a:p>
      </dgm:t>
    </dgm:pt>
    <dgm:pt modelId="{287EAC83-69ED-4F3E-9B2C-63109F8E1997}">
      <dgm:prSet phldr="0"/>
      <dgm:spPr/>
      <dgm:t>
        <a:bodyPr/>
        <a:lstStyle/>
        <a:p>
          <a:pPr rtl="0"/>
          <a:r>
            <a:rPr lang="en-US" b="0" dirty="0">
              <a:solidFill>
                <a:schemeClr val="bg1"/>
              </a:solidFill>
              <a:latin typeface="+mn-lt"/>
            </a:rPr>
            <a:t>ERD</a:t>
          </a:r>
        </a:p>
      </dgm:t>
    </dgm:pt>
    <dgm:pt modelId="{C2B3327D-4D65-417E-AD5A-CE597AA571B3}" type="sibTrans" cxnId="{2E95129E-C980-45F2-8E34-95135FE6F3B7}">
      <dgm:prSet/>
      <dgm:spPr/>
      <dgm:t>
        <a:bodyPr/>
        <a:lstStyle/>
        <a:p>
          <a:endParaRPr lang="en-US"/>
        </a:p>
      </dgm:t>
    </dgm:pt>
    <dgm:pt modelId="{98859BF1-C7EF-4ADD-A5AB-CEA036C70583}" type="parTrans" cxnId="{2E95129E-C980-45F2-8E34-95135FE6F3B7}">
      <dgm:prSet/>
      <dgm:spPr/>
      <dgm:t>
        <a:bodyPr/>
        <a:lstStyle/>
        <a:p>
          <a:endParaRPr lang="en-US"/>
        </a:p>
      </dgm:t>
    </dgm:pt>
    <dgm:pt modelId="{794037CC-B037-3246-9079-70F27A3EC242}">
      <dgm:prSet phldr="0"/>
      <dgm:spPr/>
      <dgm:t>
        <a:bodyPr/>
        <a:lstStyle/>
        <a:p>
          <a:pPr rtl="0"/>
          <a:r>
            <a:rPr lang="en-US" b="0" dirty="0">
              <a:solidFill>
                <a:schemeClr val="bg1"/>
              </a:solidFill>
              <a:latin typeface="+mn-lt"/>
            </a:rPr>
            <a:t>Explore the Census Data</a:t>
          </a:r>
        </a:p>
      </dgm:t>
    </dgm:pt>
    <dgm:pt modelId="{0A104F91-77F8-C24B-A594-556839B1ED56}" type="parTrans" cxnId="{566F70F6-B481-8040-960A-BCA1DA23E567}">
      <dgm:prSet/>
      <dgm:spPr/>
      <dgm:t>
        <a:bodyPr/>
        <a:lstStyle/>
        <a:p>
          <a:endParaRPr lang="en-US"/>
        </a:p>
      </dgm:t>
    </dgm:pt>
    <dgm:pt modelId="{BE946C8B-FDD1-C74A-953C-9278D55AEBC4}" type="sibTrans" cxnId="{566F70F6-B481-8040-960A-BCA1DA23E567}">
      <dgm:prSet/>
      <dgm:spPr/>
      <dgm:t>
        <a:bodyPr/>
        <a:lstStyle/>
        <a:p>
          <a:endParaRPr lang="en-US"/>
        </a:p>
      </dgm:t>
    </dgm:pt>
    <dgm:pt modelId="{B42BB901-0E71-4148-B19E-AA7FD80BEAFB}">
      <dgm:prSet phldr="0"/>
      <dgm:spPr/>
      <dgm:t>
        <a:bodyPr/>
        <a:lstStyle/>
        <a:p>
          <a:pPr rtl="0"/>
          <a:r>
            <a:rPr lang="en-US" b="0" dirty="0">
              <a:solidFill>
                <a:schemeClr val="bg1"/>
              </a:solidFill>
              <a:latin typeface="+mn-lt"/>
            </a:rPr>
            <a:t>Use Case Examples</a:t>
          </a:r>
        </a:p>
      </dgm:t>
    </dgm:pt>
    <dgm:pt modelId="{6F3EA732-D05B-CC43-82D5-1B77293FBED3}" type="parTrans" cxnId="{304EFA34-1D5C-BD4F-9EDC-B10C5D0CC163}">
      <dgm:prSet/>
      <dgm:spPr/>
      <dgm:t>
        <a:bodyPr/>
        <a:lstStyle/>
        <a:p>
          <a:endParaRPr lang="en-US"/>
        </a:p>
      </dgm:t>
    </dgm:pt>
    <dgm:pt modelId="{A12EBE8B-98DD-8C46-AFDF-FA26EA955643}" type="sibTrans" cxnId="{304EFA34-1D5C-BD4F-9EDC-B10C5D0CC163}">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B1DCBA0F-D89F-1343-A39F-74184B8827F0}" type="pres">
      <dgm:prSet presAssocID="{794037CC-B037-3246-9079-70F27A3EC242}" presName="parentText" presStyleLbl="node1" presStyleIdx="0" presStyleCnt="7">
        <dgm:presLayoutVars>
          <dgm:chMax val="0"/>
          <dgm:bulletEnabled val="1"/>
        </dgm:presLayoutVars>
      </dgm:prSet>
      <dgm:spPr/>
    </dgm:pt>
    <dgm:pt modelId="{B6C61DA8-8DE1-9F4C-B7DF-70E86AB5D9D5}" type="pres">
      <dgm:prSet presAssocID="{BE946C8B-FDD1-C74A-953C-9278D55AEBC4}" presName="spacer" presStyleCnt="0"/>
      <dgm:spPr/>
    </dgm:pt>
    <dgm:pt modelId="{8C03964A-8596-4D2B-9E98-2E520DD80A6E}" type="pres">
      <dgm:prSet presAssocID="{109172B4-E433-4359-94B9-98BDBC981D16}" presName="parentText" presStyleLbl="node1" presStyleIdx="1" presStyleCnt="7">
        <dgm:presLayoutVars>
          <dgm:chMax val="0"/>
          <dgm:bulletEnabled val="1"/>
        </dgm:presLayoutVars>
      </dgm:prSet>
      <dgm:spPr/>
    </dgm:pt>
    <dgm:pt modelId="{698F0A9A-C1AD-4E36-B7B6-47AB2BBA5D5F}" type="pres">
      <dgm:prSet presAssocID="{B3ACE5DF-9442-4708-BE2D-BBE8E6A7FFB4}" presName="spacer" presStyleCnt="0"/>
      <dgm:spPr/>
    </dgm:pt>
    <dgm:pt modelId="{E754DB4F-4912-4B14-BCFE-CE5901741025}" type="pres">
      <dgm:prSet presAssocID="{4A55922F-C219-44E3-8F69-D61C2987DF30}" presName="parentText" presStyleLbl="node1" presStyleIdx="2" presStyleCnt="7">
        <dgm:presLayoutVars>
          <dgm:chMax val="0"/>
          <dgm:bulletEnabled val="1"/>
        </dgm:presLayoutVars>
      </dgm:prSet>
      <dgm:spPr/>
    </dgm:pt>
    <dgm:pt modelId="{0E4C64BD-4AC7-4C72-A11D-1C62134CA1C7}" type="pres">
      <dgm:prSet presAssocID="{268F13B3-5ECC-4248-ADCA-1B853F9C6126}" presName="spacer" presStyleCnt="0"/>
      <dgm:spPr/>
    </dgm:pt>
    <dgm:pt modelId="{850C5A68-742F-40DA-A071-E126CB752268}" type="pres">
      <dgm:prSet presAssocID="{B665AEA0-5A01-494B-A742-B94354422D9F}" presName="parentText" presStyleLbl="node1" presStyleIdx="3" presStyleCnt="7">
        <dgm:presLayoutVars>
          <dgm:chMax val="0"/>
          <dgm:bulletEnabled val="1"/>
        </dgm:presLayoutVars>
      </dgm:prSet>
      <dgm:spPr/>
    </dgm:pt>
    <dgm:pt modelId="{DB9BE151-C616-482C-80D5-4D9080A9841F}" type="pres">
      <dgm:prSet presAssocID="{DE21C67C-06F7-4FBF-A4B1-3F15F06B5B2D}" presName="spacer" presStyleCnt="0"/>
      <dgm:spPr/>
    </dgm:pt>
    <dgm:pt modelId="{84B305F3-46DF-4D52-A5D9-6235DD820CAC}" type="pres">
      <dgm:prSet presAssocID="{D7DDF75B-F2D8-4114-819C-7089024C681B}" presName="parentText" presStyleLbl="node1" presStyleIdx="4" presStyleCnt="7">
        <dgm:presLayoutVars>
          <dgm:chMax val="0"/>
          <dgm:bulletEnabled val="1"/>
        </dgm:presLayoutVars>
      </dgm:prSet>
      <dgm:spPr/>
    </dgm:pt>
    <dgm:pt modelId="{4009CAE1-6F60-4011-B284-4B59D906F218}" type="pres">
      <dgm:prSet presAssocID="{32AC5024-0AD6-48A3-97C9-BD9DD972AECE}" presName="spacer" presStyleCnt="0"/>
      <dgm:spPr/>
    </dgm:pt>
    <dgm:pt modelId="{927C9735-9BF8-4BAA-9FDE-B5D166771A03}" type="pres">
      <dgm:prSet presAssocID="{287EAC83-69ED-4F3E-9B2C-63109F8E1997}" presName="parentText" presStyleLbl="node1" presStyleIdx="5" presStyleCnt="7">
        <dgm:presLayoutVars>
          <dgm:chMax val="0"/>
          <dgm:bulletEnabled val="1"/>
        </dgm:presLayoutVars>
      </dgm:prSet>
      <dgm:spPr/>
    </dgm:pt>
    <dgm:pt modelId="{AD6B1DA2-31CC-794C-8DBF-EEA78A3D675D}" type="pres">
      <dgm:prSet presAssocID="{C2B3327D-4D65-417E-AD5A-CE597AA571B3}" presName="spacer" presStyleCnt="0"/>
      <dgm:spPr/>
    </dgm:pt>
    <dgm:pt modelId="{B5774A4D-DC3A-E247-BC42-5946912308FC}" type="pres">
      <dgm:prSet presAssocID="{B42BB901-0E71-4148-B19E-AA7FD80BEAFB}" presName="parentText" presStyleLbl="node1" presStyleIdx="6" presStyleCnt="7">
        <dgm:presLayoutVars>
          <dgm:chMax val="0"/>
          <dgm:bulletEnabled val="1"/>
        </dgm:presLayoutVars>
      </dgm:prSet>
      <dgm:spPr/>
    </dgm:pt>
  </dgm:ptLst>
  <dgm:cxnLst>
    <dgm:cxn modelId="{82D0671D-E0FB-44EE-B8CC-5E3AA0520F34}" type="presOf" srcId="{6B93B75F-6762-4160-979F-2962EFBB033D}" destId="{8B603069-539D-472E-A886-5CFB422ABC9B}" srcOrd="0" destOrd="0" presId="urn:microsoft.com/office/officeart/2005/8/layout/vList2"/>
    <dgm:cxn modelId="{253F0F25-C65E-40CD-9790-7AE5D05904A4}" type="presOf" srcId="{B665AEA0-5A01-494B-A742-B94354422D9F}" destId="{850C5A68-742F-40DA-A071-E126CB752268}" srcOrd="0" destOrd="0" presId="urn:microsoft.com/office/officeart/2005/8/layout/vList2"/>
    <dgm:cxn modelId="{126CEB27-0C14-45DD-A15B-DB65DF9FB3FC}" type="presOf" srcId="{4A55922F-C219-44E3-8F69-D61C2987DF30}" destId="{E754DB4F-4912-4B14-BCFE-CE5901741025}" srcOrd="0" destOrd="0" presId="urn:microsoft.com/office/officeart/2005/8/layout/vList2"/>
    <dgm:cxn modelId="{AE289131-05F2-4CCA-A041-06AFB1D8AD9C}" srcId="{6B93B75F-6762-4160-979F-2962EFBB033D}" destId="{4A55922F-C219-44E3-8F69-D61C2987DF30}" srcOrd="2" destOrd="0" parTransId="{CDF00B1A-DCCA-46BC-AA13-65AFE105C633}" sibTransId="{268F13B3-5ECC-4248-ADCA-1B853F9C6126}"/>
    <dgm:cxn modelId="{304EFA34-1D5C-BD4F-9EDC-B10C5D0CC163}" srcId="{6B93B75F-6762-4160-979F-2962EFBB033D}" destId="{B42BB901-0E71-4148-B19E-AA7FD80BEAFB}" srcOrd="6" destOrd="0" parTransId="{6F3EA732-D05B-CC43-82D5-1B77293FBED3}" sibTransId="{A12EBE8B-98DD-8C46-AFDF-FA26EA955643}"/>
    <dgm:cxn modelId="{71F87360-B50C-42C3-A445-02AA48A25E23}" type="presOf" srcId="{109172B4-E433-4359-94B9-98BDBC981D16}" destId="{8C03964A-8596-4D2B-9E98-2E520DD80A6E}" srcOrd="0" destOrd="0" presId="urn:microsoft.com/office/officeart/2005/8/layout/vList2"/>
    <dgm:cxn modelId="{56EB4543-1785-438D-AFE8-DA2899D912A5}" type="presOf" srcId="{D7DDF75B-F2D8-4114-819C-7089024C681B}" destId="{84B305F3-46DF-4D52-A5D9-6235DD820CAC}" srcOrd="0" destOrd="0" presId="urn:microsoft.com/office/officeart/2005/8/layout/vList2"/>
    <dgm:cxn modelId="{40E34950-78FB-4390-AB4D-C6DDD7A43A99}" srcId="{6B93B75F-6762-4160-979F-2962EFBB033D}" destId="{B665AEA0-5A01-494B-A742-B94354422D9F}" srcOrd="3" destOrd="0" parTransId="{5E7A60EA-5141-4EE0-B677-0B3BBCF4D6C4}" sibTransId="{DE21C67C-06F7-4FBF-A4B1-3F15F06B5B2D}"/>
    <dgm:cxn modelId="{8A25207E-1854-451D-9A16-A65D8175068A}" srcId="{6B93B75F-6762-4160-979F-2962EFBB033D}" destId="{D7DDF75B-F2D8-4114-819C-7089024C681B}" srcOrd="4" destOrd="0" parTransId="{BAAD8DB4-8AB3-43F3-B7D7-321CE4C92446}" sibTransId="{32AC5024-0AD6-48A3-97C9-BD9DD972AECE}"/>
    <dgm:cxn modelId="{6E53C495-0125-FC42-B633-AF6C8EEBC750}" type="presOf" srcId="{B42BB901-0E71-4148-B19E-AA7FD80BEAFB}" destId="{B5774A4D-DC3A-E247-BC42-5946912308FC}" srcOrd="0" destOrd="0" presId="urn:microsoft.com/office/officeart/2005/8/layout/vList2"/>
    <dgm:cxn modelId="{2E95129E-C980-45F2-8E34-95135FE6F3B7}" srcId="{6B93B75F-6762-4160-979F-2962EFBB033D}" destId="{287EAC83-69ED-4F3E-9B2C-63109F8E1997}" srcOrd="5" destOrd="0" parTransId="{98859BF1-C7EF-4ADD-A5AB-CEA036C70583}" sibTransId="{C2B3327D-4D65-417E-AD5A-CE597AA571B3}"/>
    <dgm:cxn modelId="{FD8F13B9-51FE-45B1-99B9-6264923396C8}" srcId="{6B93B75F-6762-4160-979F-2962EFBB033D}" destId="{109172B4-E433-4359-94B9-98BDBC981D16}" srcOrd="1" destOrd="0" parTransId="{9FCB492E-2711-4192-B5AD-A2F7BCE2DCCF}" sibTransId="{B3ACE5DF-9442-4708-BE2D-BBE8E6A7FFB4}"/>
    <dgm:cxn modelId="{CCF714BC-A47C-4016-B22C-F89AB33B9D6F}" type="presOf" srcId="{287EAC83-69ED-4F3E-9B2C-63109F8E1997}" destId="{927C9735-9BF8-4BAA-9FDE-B5D166771A03}" srcOrd="0" destOrd="0" presId="urn:microsoft.com/office/officeart/2005/8/layout/vList2"/>
    <dgm:cxn modelId="{62B11BD8-3BE2-2C4B-A4BF-7860FC952F24}" type="presOf" srcId="{794037CC-B037-3246-9079-70F27A3EC242}" destId="{B1DCBA0F-D89F-1343-A39F-74184B8827F0}" srcOrd="0" destOrd="0" presId="urn:microsoft.com/office/officeart/2005/8/layout/vList2"/>
    <dgm:cxn modelId="{566F70F6-B481-8040-960A-BCA1DA23E567}" srcId="{6B93B75F-6762-4160-979F-2962EFBB033D}" destId="{794037CC-B037-3246-9079-70F27A3EC242}" srcOrd="0" destOrd="0" parTransId="{0A104F91-77F8-C24B-A594-556839B1ED56}" sibTransId="{BE946C8B-FDD1-C74A-953C-9278D55AEBC4}"/>
    <dgm:cxn modelId="{1DCDDE77-77A2-5741-AB16-70C99547A43F}" type="presParOf" srcId="{8B603069-539D-472E-A886-5CFB422ABC9B}" destId="{B1DCBA0F-D89F-1343-A39F-74184B8827F0}" srcOrd="0" destOrd="0" presId="urn:microsoft.com/office/officeart/2005/8/layout/vList2"/>
    <dgm:cxn modelId="{64178273-F314-E245-A27F-0B4A374D4E3F}" type="presParOf" srcId="{8B603069-539D-472E-A886-5CFB422ABC9B}" destId="{B6C61DA8-8DE1-9F4C-B7DF-70E86AB5D9D5}" srcOrd="1" destOrd="0" presId="urn:microsoft.com/office/officeart/2005/8/layout/vList2"/>
    <dgm:cxn modelId="{783DA9C6-F8BB-4A25-8C52-FB48C971A9F9}" type="presParOf" srcId="{8B603069-539D-472E-A886-5CFB422ABC9B}" destId="{8C03964A-8596-4D2B-9E98-2E520DD80A6E}" srcOrd="2" destOrd="0" presId="urn:microsoft.com/office/officeart/2005/8/layout/vList2"/>
    <dgm:cxn modelId="{39C69CD8-BD1F-46CB-BACB-2B328C571FFC}" type="presParOf" srcId="{8B603069-539D-472E-A886-5CFB422ABC9B}" destId="{698F0A9A-C1AD-4E36-B7B6-47AB2BBA5D5F}" srcOrd="3" destOrd="0" presId="urn:microsoft.com/office/officeart/2005/8/layout/vList2"/>
    <dgm:cxn modelId="{7BEE6D40-1943-478D-8FA7-3380B58A2108}" type="presParOf" srcId="{8B603069-539D-472E-A886-5CFB422ABC9B}" destId="{E754DB4F-4912-4B14-BCFE-CE5901741025}" srcOrd="4" destOrd="0" presId="urn:microsoft.com/office/officeart/2005/8/layout/vList2"/>
    <dgm:cxn modelId="{746DE283-6341-484E-9BE2-7CA723B108B8}" type="presParOf" srcId="{8B603069-539D-472E-A886-5CFB422ABC9B}" destId="{0E4C64BD-4AC7-4C72-A11D-1C62134CA1C7}" srcOrd="5" destOrd="0" presId="urn:microsoft.com/office/officeart/2005/8/layout/vList2"/>
    <dgm:cxn modelId="{5049AE10-7585-4834-A5EF-98346212D40D}" type="presParOf" srcId="{8B603069-539D-472E-A886-5CFB422ABC9B}" destId="{850C5A68-742F-40DA-A071-E126CB752268}" srcOrd="6" destOrd="0" presId="urn:microsoft.com/office/officeart/2005/8/layout/vList2"/>
    <dgm:cxn modelId="{54692178-DA79-4DCF-B1F8-0D043A2AA470}" type="presParOf" srcId="{8B603069-539D-472E-A886-5CFB422ABC9B}" destId="{DB9BE151-C616-482C-80D5-4D9080A9841F}" srcOrd="7" destOrd="0" presId="urn:microsoft.com/office/officeart/2005/8/layout/vList2"/>
    <dgm:cxn modelId="{0E69B4E6-2836-4AC1-A435-C0D0DC624B9F}" type="presParOf" srcId="{8B603069-539D-472E-A886-5CFB422ABC9B}" destId="{84B305F3-46DF-4D52-A5D9-6235DD820CAC}" srcOrd="8" destOrd="0" presId="urn:microsoft.com/office/officeart/2005/8/layout/vList2"/>
    <dgm:cxn modelId="{0D91ABFC-86D6-4025-B6F9-2D11D13FE40A}" type="presParOf" srcId="{8B603069-539D-472E-A886-5CFB422ABC9B}" destId="{4009CAE1-6F60-4011-B284-4B59D906F218}" srcOrd="9" destOrd="0" presId="urn:microsoft.com/office/officeart/2005/8/layout/vList2"/>
    <dgm:cxn modelId="{6505877C-32F5-4F33-AA15-BEFC343807A5}" type="presParOf" srcId="{8B603069-539D-472E-A886-5CFB422ABC9B}" destId="{927C9735-9BF8-4BAA-9FDE-B5D166771A03}" srcOrd="10" destOrd="0" presId="urn:microsoft.com/office/officeart/2005/8/layout/vList2"/>
    <dgm:cxn modelId="{41BD34D0-040B-094C-930F-71CF55538B39}" type="presParOf" srcId="{8B603069-539D-472E-A886-5CFB422ABC9B}" destId="{AD6B1DA2-31CC-794C-8DBF-EEA78A3D675D}" srcOrd="11" destOrd="0" presId="urn:microsoft.com/office/officeart/2005/8/layout/vList2"/>
    <dgm:cxn modelId="{1940E28E-6D07-F84F-8148-CF7CB274AEFF}" type="presParOf" srcId="{8B603069-539D-472E-A886-5CFB422ABC9B}" destId="{B5774A4D-DC3A-E247-BC42-5946912308F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dirty="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6FB6868F-7370-7644-AF0A-EADC70954FFA}">
      <dgm:prSet phldr="0"/>
      <dgm:spPr/>
      <dgm:t>
        <a:bodyPr/>
        <a:lstStyle/>
        <a:p>
          <a:pPr rtl="0"/>
          <a:r>
            <a:rPr lang="en-US" b="0" dirty="0">
              <a:solidFill>
                <a:schemeClr val="bg1"/>
              </a:solidFill>
              <a:latin typeface="+mn-lt"/>
            </a:rPr>
            <a:t>Evaluate the Census Data</a:t>
          </a:r>
        </a:p>
      </dgm:t>
    </dgm:pt>
    <dgm:pt modelId="{EEA702A8-1ABF-914F-8743-45CB7C2DA42B}" type="parTrans" cxnId="{D3853BEF-68D7-0A44-8F68-7E00D58E4C06}">
      <dgm:prSet/>
      <dgm:spPr/>
      <dgm:t>
        <a:bodyPr/>
        <a:lstStyle/>
        <a:p>
          <a:endParaRPr lang="en-US"/>
        </a:p>
      </dgm:t>
    </dgm:pt>
    <dgm:pt modelId="{80CC3FFE-6874-EE4F-A125-29BF766276A4}" type="sibTrans" cxnId="{D3853BEF-68D7-0A44-8F68-7E00D58E4C06}">
      <dgm:prSet/>
      <dgm:spPr/>
      <dgm:t>
        <a:bodyPr/>
        <a:lstStyle/>
        <a:p>
          <a:endParaRPr lang="en-US"/>
        </a:p>
      </dgm:t>
    </dgm:pt>
    <dgm:pt modelId="{49FE2AD8-FCA8-4048-8184-E761B6A9A665}">
      <dgm:prSet phldr="0"/>
      <dgm:spPr/>
      <dgm:t>
        <a:bodyPr/>
        <a:lstStyle/>
        <a:p>
          <a:pPr rtl="0"/>
          <a:r>
            <a:rPr lang="en-US" b="0" dirty="0">
              <a:solidFill>
                <a:schemeClr val="bg1"/>
              </a:solidFill>
              <a:latin typeface="+mn-lt"/>
            </a:rPr>
            <a:t>Visual Crossing Data</a:t>
          </a:r>
        </a:p>
      </dgm:t>
    </dgm:pt>
    <dgm:pt modelId="{8EE453BC-17CB-144E-A23E-BE6F3576620B}" type="parTrans" cxnId="{9E1A380D-6F4F-3C43-969C-4061465A4672}">
      <dgm:prSet/>
      <dgm:spPr/>
      <dgm:t>
        <a:bodyPr/>
        <a:lstStyle/>
        <a:p>
          <a:endParaRPr lang="en-US"/>
        </a:p>
      </dgm:t>
    </dgm:pt>
    <dgm:pt modelId="{B117297F-E84E-464F-991E-63F36C47E043}" type="sibTrans" cxnId="{9E1A380D-6F4F-3C43-969C-4061465A4672}">
      <dgm:prSet/>
      <dgm:spPr/>
      <dgm:t>
        <a:bodyPr/>
        <a:lstStyle/>
        <a:p>
          <a:endParaRPr lang="en-US"/>
        </a:p>
      </dgm:t>
    </dgm:pt>
    <dgm:pt modelId="{A01E1413-3B33-594C-9F63-2518632198EB}">
      <dgm:prSet/>
      <dgm:spPr/>
      <dgm:t>
        <a:bodyPr/>
        <a:lstStyle/>
        <a:p>
          <a:pPr rtl="0"/>
          <a:r>
            <a:rPr lang="en-US" b="0" dirty="0">
              <a:solidFill>
                <a:schemeClr val="bg1"/>
              </a:solidFill>
              <a:latin typeface="+mn-lt"/>
            </a:rPr>
            <a:t>Yelp Data API</a:t>
          </a:r>
        </a:p>
      </dgm:t>
    </dgm:pt>
    <dgm:pt modelId="{9B16A536-040A-2748-900D-72054FE76C8F}" type="parTrans" cxnId="{04FF2311-9CBD-284F-A16C-177883B9DB2F}">
      <dgm:prSet/>
      <dgm:spPr/>
      <dgm:t>
        <a:bodyPr/>
        <a:lstStyle/>
        <a:p>
          <a:endParaRPr lang="en-US"/>
        </a:p>
      </dgm:t>
    </dgm:pt>
    <dgm:pt modelId="{034BA0BF-7552-134E-A6DF-28DEF2F5CFEE}" type="sibTrans" cxnId="{04FF2311-9CBD-284F-A16C-177883B9DB2F}">
      <dgm:prSet/>
      <dgm:spPr/>
      <dgm:t>
        <a:bodyPr/>
        <a:lstStyle/>
        <a:p>
          <a:endParaRPr lang="en-US"/>
        </a:p>
      </dgm:t>
    </dgm:pt>
    <dgm:pt modelId="{97C9A899-F755-574E-8F89-3146FE4B9D2F}">
      <dgm:prSet phldr="0"/>
      <dgm:spPr/>
      <dgm:t>
        <a:bodyPr/>
        <a:lstStyle/>
        <a:p>
          <a:pPr rtl="0"/>
          <a:r>
            <a:rPr lang="en-US" b="0" dirty="0">
              <a:solidFill>
                <a:schemeClr val="bg1"/>
              </a:solidFill>
              <a:latin typeface="+mn-lt"/>
            </a:rPr>
            <a:t>POSTGRESQL</a:t>
          </a:r>
        </a:p>
      </dgm:t>
    </dgm:pt>
    <dgm:pt modelId="{990166CA-E12E-9E4A-924B-BBDB07EBB59A}" type="parTrans" cxnId="{D60E33F0-9E42-4540-9E05-D6FA84104C52}">
      <dgm:prSet/>
      <dgm:spPr/>
      <dgm:t>
        <a:bodyPr/>
        <a:lstStyle/>
        <a:p>
          <a:endParaRPr lang="en-US"/>
        </a:p>
      </dgm:t>
    </dgm:pt>
    <dgm:pt modelId="{58846C89-8E08-0141-A819-7262B7434D94}" type="sibTrans" cxnId="{D60E33F0-9E42-4540-9E05-D6FA84104C52}">
      <dgm:prSet/>
      <dgm:spPr/>
      <dgm:t>
        <a:bodyPr/>
        <a:lstStyle/>
        <a:p>
          <a:endParaRPr lang="en-US"/>
        </a:p>
      </dgm:t>
    </dgm:pt>
    <dgm:pt modelId="{59B1FC11-5076-884D-BD53-3F549D30DD22}">
      <dgm:prSet phldr="0"/>
      <dgm:spPr/>
      <dgm:t>
        <a:bodyPr/>
        <a:lstStyle/>
        <a:p>
          <a:pPr rtl="0"/>
          <a:r>
            <a:rPr lang="en-US" b="0" dirty="0">
              <a:solidFill>
                <a:schemeClr val="bg1"/>
              </a:solidFill>
              <a:latin typeface="+mn-lt"/>
            </a:rPr>
            <a:t>ERD</a:t>
          </a:r>
        </a:p>
      </dgm:t>
    </dgm:pt>
    <dgm:pt modelId="{94369D9D-6F24-F048-98C5-97CDFA407A49}" type="parTrans" cxnId="{99E8C474-8906-7E46-AA02-68B3AC35525A}">
      <dgm:prSet/>
      <dgm:spPr/>
      <dgm:t>
        <a:bodyPr/>
        <a:lstStyle/>
        <a:p>
          <a:endParaRPr lang="en-US"/>
        </a:p>
      </dgm:t>
    </dgm:pt>
    <dgm:pt modelId="{023BA8D2-5F9E-A848-9630-62ADB4C62563}" type="sibTrans" cxnId="{99E8C474-8906-7E46-AA02-68B3AC35525A}">
      <dgm:prSet/>
      <dgm:spPr/>
      <dgm:t>
        <a:bodyPr/>
        <a:lstStyle/>
        <a:p>
          <a:endParaRPr lang="en-US"/>
        </a:p>
      </dgm:t>
    </dgm:pt>
    <dgm:pt modelId="{1CF99217-90A4-5D46-B73A-C2D8E70EFB1E}">
      <dgm:prSet phldr="0"/>
      <dgm:spPr/>
      <dgm:t>
        <a:bodyPr/>
        <a:lstStyle/>
        <a:p>
          <a:pPr rtl="0"/>
          <a:r>
            <a:rPr lang="en-US" b="0" dirty="0">
              <a:solidFill>
                <a:schemeClr val="bg1"/>
              </a:solidFill>
              <a:latin typeface="+mn-lt"/>
            </a:rPr>
            <a:t>Use Case Examples</a:t>
          </a:r>
        </a:p>
      </dgm:t>
    </dgm:pt>
    <dgm:pt modelId="{23BEF665-5BED-5145-9445-52875C641295}" type="parTrans" cxnId="{11CC594C-45E1-E34B-8EE8-216CD7645EDF}">
      <dgm:prSet/>
      <dgm:spPr/>
      <dgm:t>
        <a:bodyPr/>
        <a:lstStyle/>
        <a:p>
          <a:endParaRPr lang="en-US"/>
        </a:p>
      </dgm:t>
    </dgm:pt>
    <dgm:pt modelId="{8191F85A-B19E-0D40-BA79-01AE5154BC22}" type="sibTrans" cxnId="{11CC594C-45E1-E34B-8EE8-216CD7645EDF}">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71F5DA90-03D7-0B47-BB43-E73A5D136E52}" type="pres">
      <dgm:prSet presAssocID="{6FB6868F-7370-7644-AF0A-EADC70954FFA}" presName="parentText" presStyleLbl="node1" presStyleIdx="1" presStyleCnt="7">
        <dgm:presLayoutVars>
          <dgm:chMax val="0"/>
          <dgm:bulletEnabled val="1"/>
        </dgm:presLayoutVars>
      </dgm:prSet>
      <dgm:spPr/>
    </dgm:pt>
    <dgm:pt modelId="{5D5521D1-E43B-FC40-ADE5-A3CBDCDD9B91}" type="pres">
      <dgm:prSet presAssocID="{80CC3FFE-6874-EE4F-A125-29BF766276A4}" presName="spacer" presStyleCnt="0"/>
      <dgm:spPr/>
    </dgm:pt>
    <dgm:pt modelId="{3F0351A1-B750-F94B-8E5C-7FF4669997E1}" type="pres">
      <dgm:prSet presAssocID="{49FE2AD8-FCA8-4048-8184-E761B6A9A665}" presName="parentText" presStyleLbl="node1" presStyleIdx="2" presStyleCnt="7">
        <dgm:presLayoutVars>
          <dgm:chMax val="0"/>
          <dgm:bulletEnabled val="1"/>
        </dgm:presLayoutVars>
      </dgm:prSet>
      <dgm:spPr/>
    </dgm:pt>
    <dgm:pt modelId="{61289C56-C394-9B45-9D0D-D1ECDDE24958}" type="pres">
      <dgm:prSet presAssocID="{B117297F-E84E-464F-991E-63F36C47E043}" presName="spacer" presStyleCnt="0"/>
      <dgm:spPr/>
    </dgm:pt>
    <dgm:pt modelId="{6B126BC1-8D15-8F46-A059-99358F3C9763}" type="pres">
      <dgm:prSet presAssocID="{A01E1413-3B33-594C-9F63-2518632198EB}" presName="parentText" presStyleLbl="node1" presStyleIdx="3" presStyleCnt="7">
        <dgm:presLayoutVars>
          <dgm:chMax val="0"/>
          <dgm:bulletEnabled val="1"/>
        </dgm:presLayoutVars>
      </dgm:prSet>
      <dgm:spPr/>
    </dgm:pt>
    <dgm:pt modelId="{1E6A9B1B-2048-AE45-8343-8A4DE41907AA}" type="pres">
      <dgm:prSet presAssocID="{034BA0BF-7552-134E-A6DF-28DEF2F5CFEE}" presName="spacer" presStyleCnt="0"/>
      <dgm:spPr/>
    </dgm:pt>
    <dgm:pt modelId="{AB2F925F-AEF7-6549-9D31-F892E70AE08F}" type="pres">
      <dgm:prSet presAssocID="{97C9A899-F755-574E-8F89-3146FE4B9D2F}" presName="parentText" presStyleLbl="node1" presStyleIdx="4" presStyleCnt="7">
        <dgm:presLayoutVars>
          <dgm:chMax val="0"/>
          <dgm:bulletEnabled val="1"/>
        </dgm:presLayoutVars>
      </dgm:prSet>
      <dgm:spPr/>
    </dgm:pt>
    <dgm:pt modelId="{4DAB32A1-4656-C142-B22E-E91888787B6A}" type="pres">
      <dgm:prSet presAssocID="{58846C89-8E08-0141-A819-7262B7434D94}" presName="spacer" presStyleCnt="0"/>
      <dgm:spPr/>
    </dgm:pt>
    <dgm:pt modelId="{DC71DB5C-4D2B-CB45-83FB-851C9B36D48B}" type="pres">
      <dgm:prSet presAssocID="{59B1FC11-5076-884D-BD53-3F549D30DD22}" presName="parentText" presStyleLbl="node1" presStyleIdx="5" presStyleCnt="7">
        <dgm:presLayoutVars>
          <dgm:chMax val="0"/>
          <dgm:bulletEnabled val="1"/>
        </dgm:presLayoutVars>
      </dgm:prSet>
      <dgm:spPr/>
    </dgm:pt>
    <dgm:pt modelId="{A61E9ABD-8163-5E4D-9F1C-F0E3DF66FD2B}" type="pres">
      <dgm:prSet presAssocID="{023BA8D2-5F9E-A848-9630-62ADB4C62563}" presName="spacer" presStyleCnt="0"/>
      <dgm:spPr/>
    </dgm:pt>
    <dgm:pt modelId="{2706951B-6D45-0944-A310-8BA3B717F7FB}" type="pres">
      <dgm:prSet presAssocID="{1CF99217-90A4-5D46-B73A-C2D8E70EFB1E}" presName="parentText" presStyleLbl="node1" presStyleIdx="6" presStyleCnt="7">
        <dgm:presLayoutVars>
          <dgm:chMax val="0"/>
          <dgm:bulletEnabled val="1"/>
        </dgm:presLayoutVars>
      </dgm:prSet>
      <dgm:spPr/>
    </dgm:pt>
  </dgm:ptLst>
  <dgm:cxnLst>
    <dgm:cxn modelId="{9E1A380D-6F4F-3C43-969C-4061465A4672}" srcId="{6B93B75F-6762-4160-979F-2962EFBB033D}" destId="{49FE2AD8-FCA8-4048-8184-E761B6A9A665}" srcOrd="2" destOrd="0" parTransId="{8EE453BC-17CB-144E-A23E-BE6F3576620B}" sibTransId="{B117297F-E84E-464F-991E-63F36C47E043}"/>
    <dgm:cxn modelId="{04FF2311-9CBD-284F-A16C-177883B9DB2F}" srcId="{6B93B75F-6762-4160-979F-2962EFBB033D}" destId="{A01E1413-3B33-594C-9F63-2518632198EB}" srcOrd="3" destOrd="0" parTransId="{9B16A536-040A-2748-900D-72054FE76C8F}" sibTransId="{034BA0BF-7552-134E-A6DF-28DEF2F5CFEE}"/>
    <dgm:cxn modelId="{A9D1DA12-3DDB-A847-831C-6DE56774989F}" type="presOf" srcId="{A01E1413-3B33-594C-9F63-2518632198EB}" destId="{6B126BC1-8D15-8F46-A059-99358F3C9763}"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11CC594C-45E1-E34B-8EE8-216CD7645EDF}" srcId="{6B93B75F-6762-4160-979F-2962EFBB033D}" destId="{1CF99217-90A4-5D46-B73A-C2D8E70EFB1E}" srcOrd="6" destOrd="0" parTransId="{23BEF665-5BED-5145-9445-52875C641295}" sibTransId="{8191F85A-B19E-0D40-BA79-01AE5154BC22}"/>
    <dgm:cxn modelId="{99E8C474-8906-7E46-AA02-68B3AC35525A}" srcId="{6B93B75F-6762-4160-979F-2962EFBB033D}" destId="{59B1FC11-5076-884D-BD53-3F549D30DD22}" srcOrd="5" destOrd="0" parTransId="{94369D9D-6F24-F048-98C5-97CDFA407A49}" sibTransId="{023BA8D2-5F9E-A848-9630-62ADB4C62563}"/>
    <dgm:cxn modelId="{D9A75D8C-51B1-4719-8B3D-CAAA890F4BF9}" type="presOf" srcId="{BAA31E3B-6EB1-488E-90BE-7CD2197B1A76}" destId="{C70D136B-C619-4E4E-9082-1B9C384B7AB8}" srcOrd="0" destOrd="0" presId="urn:microsoft.com/office/officeart/2005/8/layout/vList2"/>
    <dgm:cxn modelId="{A9D69B93-E54E-F143-B236-0BA922EBD8E2}" type="presOf" srcId="{59B1FC11-5076-884D-BD53-3F549D30DD22}" destId="{DC71DB5C-4D2B-CB45-83FB-851C9B36D48B}" srcOrd="0" destOrd="0" presId="urn:microsoft.com/office/officeart/2005/8/layout/vList2"/>
    <dgm:cxn modelId="{25B3899B-B6F6-6A4E-AF80-EC71A750CC3F}" type="presOf" srcId="{6FB6868F-7370-7644-AF0A-EADC70954FFA}" destId="{71F5DA90-03D7-0B47-BB43-E73A5D136E52}" srcOrd="0" destOrd="0" presId="urn:microsoft.com/office/officeart/2005/8/layout/vList2"/>
    <dgm:cxn modelId="{4D42AA9B-5B94-2444-B322-ECC22567B137}" type="presOf" srcId="{1CF99217-90A4-5D46-B73A-C2D8E70EFB1E}" destId="{2706951B-6D45-0944-A310-8BA3B717F7FB}" srcOrd="0" destOrd="0" presId="urn:microsoft.com/office/officeart/2005/8/layout/vList2"/>
    <dgm:cxn modelId="{A04433C1-D0DF-445F-AA26-65F91B053BD7}" srcId="{6B93B75F-6762-4160-979F-2962EFBB033D}" destId="{BAA31E3B-6EB1-488E-90BE-7CD2197B1A76}" srcOrd="0" destOrd="0" parTransId="{3CC1C9C8-8128-47B1-AE96-3AACC2A3AD2E}" sibTransId="{3A184A68-9B3C-44C3-9940-3EAD4F36EE47}"/>
    <dgm:cxn modelId="{B43E4ACC-59C5-5246-A5A5-156BC839F5A5}" type="presOf" srcId="{97C9A899-F755-574E-8F89-3146FE4B9D2F}" destId="{AB2F925F-AEF7-6549-9D31-F892E70AE08F}" srcOrd="0" destOrd="0" presId="urn:microsoft.com/office/officeart/2005/8/layout/vList2"/>
    <dgm:cxn modelId="{BC3F16D3-6AF8-5545-B1D9-DE09823E53CB}" type="presOf" srcId="{49FE2AD8-FCA8-4048-8184-E761B6A9A665}" destId="{3F0351A1-B750-F94B-8E5C-7FF4669997E1}" srcOrd="0" destOrd="0" presId="urn:microsoft.com/office/officeart/2005/8/layout/vList2"/>
    <dgm:cxn modelId="{D3853BEF-68D7-0A44-8F68-7E00D58E4C06}" srcId="{6B93B75F-6762-4160-979F-2962EFBB033D}" destId="{6FB6868F-7370-7644-AF0A-EADC70954FFA}" srcOrd="1" destOrd="0" parTransId="{EEA702A8-1ABF-914F-8743-45CB7C2DA42B}" sibTransId="{80CC3FFE-6874-EE4F-A125-29BF766276A4}"/>
    <dgm:cxn modelId="{D60E33F0-9E42-4540-9E05-D6FA84104C52}" srcId="{6B93B75F-6762-4160-979F-2962EFBB033D}" destId="{97C9A899-F755-574E-8F89-3146FE4B9D2F}" srcOrd="4" destOrd="0" parTransId="{990166CA-E12E-9E4A-924B-BBDB07EBB59A}" sibTransId="{58846C89-8E08-0141-A819-7262B7434D94}"/>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351E7DC4-0D69-1640-BC29-878E2014F2D4}" type="presParOf" srcId="{8B603069-539D-472E-A886-5CFB422ABC9B}" destId="{71F5DA90-03D7-0B47-BB43-E73A5D136E52}" srcOrd="2" destOrd="0" presId="urn:microsoft.com/office/officeart/2005/8/layout/vList2"/>
    <dgm:cxn modelId="{E9EEF184-FEA9-E04A-A45A-4F41AE6A82D6}" type="presParOf" srcId="{8B603069-539D-472E-A886-5CFB422ABC9B}" destId="{5D5521D1-E43B-FC40-ADE5-A3CBDCDD9B91}" srcOrd="3" destOrd="0" presId="urn:microsoft.com/office/officeart/2005/8/layout/vList2"/>
    <dgm:cxn modelId="{3C75DD29-B33F-5D4D-BFFE-42B85A719C58}" type="presParOf" srcId="{8B603069-539D-472E-A886-5CFB422ABC9B}" destId="{3F0351A1-B750-F94B-8E5C-7FF4669997E1}" srcOrd="4" destOrd="0" presId="urn:microsoft.com/office/officeart/2005/8/layout/vList2"/>
    <dgm:cxn modelId="{E72237EF-EE75-9349-946E-DEB76B81D7C2}" type="presParOf" srcId="{8B603069-539D-472E-A886-5CFB422ABC9B}" destId="{61289C56-C394-9B45-9D0D-D1ECDDE24958}" srcOrd="5" destOrd="0" presId="urn:microsoft.com/office/officeart/2005/8/layout/vList2"/>
    <dgm:cxn modelId="{97B89457-7B0E-FC40-A341-D2996A88AD32}" type="presParOf" srcId="{8B603069-539D-472E-A886-5CFB422ABC9B}" destId="{6B126BC1-8D15-8F46-A059-99358F3C9763}" srcOrd="6" destOrd="0" presId="urn:microsoft.com/office/officeart/2005/8/layout/vList2"/>
    <dgm:cxn modelId="{0DE1F45B-D7A4-E94E-BAC7-62428F467C34}" type="presParOf" srcId="{8B603069-539D-472E-A886-5CFB422ABC9B}" destId="{1E6A9B1B-2048-AE45-8343-8A4DE41907AA}" srcOrd="7" destOrd="0" presId="urn:microsoft.com/office/officeart/2005/8/layout/vList2"/>
    <dgm:cxn modelId="{00629FED-17C7-FF4A-9024-4DEAD6C19E64}" type="presParOf" srcId="{8B603069-539D-472E-A886-5CFB422ABC9B}" destId="{AB2F925F-AEF7-6549-9D31-F892E70AE08F}" srcOrd="8" destOrd="0" presId="urn:microsoft.com/office/officeart/2005/8/layout/vList2"/>
    <dgm:cxn modelId="{630BD73D-206B-8D4F-AB17-7A81CADC0950}" type="presParOf" srcId="{8B603069-539D-472E-A886-5CFB422ABC9B}" destId="{4DAB32A1-4656-C142-B22E-E91888787B6A}" srcOrd="9" destOrd="0" presId="urn:microsoft.com/office/officeart/2005/8/layout/vList2"/>
    <dgm:cxn modelId="{DDEEC662-772D-F841-A60A-D7C6114418A3}" type="presParOf" srcId="{8B603069-539D-472E-A886-5CFB422ABC9B}" destId="{DC71DB5C-4D2B-CB45-83FB-851C9B36D48B}" srcOrd="10" destOrd="0" presId="urn:microsoft.com/office/officeart/2005/8/layout/vList2"/>
    <dgm:cxn modelId="{679DFBCF-EEB1-254A-A1B8-A68BBC7182F4}" type="presParOf" srcId="{8B603069-539D-472E-A886-5CFB422ABC9B}" destId="{A61E9ABD-8163-5E4D-9F1C-F0E3DF66FD2B}" srcOrd="11" destOrd="0" presId="urn:microsoft.com/office/officeart/2005/8/layout/vList2"/>
    <dgm:cxn modelId="{46D652B5-15AA-0149-81F6-0A5EA8A4A692}" type="presParOf" srcId="{8B603069-539D-472E-A886-5CFB422ABC9B}" destId="{2706951B-6D45-0944-A310-8BA3B717F7F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C1628806-955C-8A40-AAC0-9643BCE79271}">
      <dgm:prSet phldr="0"/>
      <dgm:spPr/>
      <dgm:t>
        <a:bodyPr/>
        <a:lstStyle/>
        <a:p>
          <a:pPr rtl="0"/>
          <a:r>
            <a:rPr lang="en-US" b="0" dirty="0">
              <a:solidFill>
                <a:schemeClr val="bg1"/>
              </a:solidFill>
              <a:latin typeface="+mn-lt"/>
            </a:rPr>
            <a:t>Evaluate the Census Data</a:t>
          </a:r>
        </a:p>
      </dgm:t>
    </dgm:pt>
    <dgm:pt modelId="{532306D4-14E9-CE4B-BF0D-CE32F2B1285E}" type="parTrans" cxnId="{3A6D2EB2-D75C-7B48-953E-C85F4D045AD8}">
      <dgm:prSet/>
      <dgm:spPr/>
      <dgm:t>
        <a:bodyPr/>
        <a:lstStyle/>
        <a:p>
          <a:endParaRPr lang="en-US"/>
        </a:p>
      </dgm:t>
    </dgm:pt>
    <dgm:pt modelId="{1BDE957F-15B2-1648-ACB9-A745D0467FA8}" type="sibTrans" cxnId="{3A6D2EB2-D75C-7B48-953E-C85F4D045AD8}">
      <dgm:prSet/>
      <dgm:spPr/>
      <dgm:t>
        <a:bodyPr/>
        <a:lstStyle/>
        <a:p>
          <a:endParaRPr lang="en-US"/>
        </a:p>
      </dgm:t>
    </dgm:pt>
    <dgm:pt modelId="{224D06AF-F731-654D-B968-866AA620094A}">
      <dgm:prSet phldr="0"/>
      <dgm:spPr/>
      <dgm:t>
        <a:bodyPr/>
        <a:lstStyle/>
        <a:p>
          <a:pPr rtl="0"/>
          <a:r>
            <a:rPr lang="en-US" b="0" dirty="0">
              <a:solidFill>
                <a:schemeClr val="bg1"/>
              </a:solidFill>
              <a:latin typeface="+mn-lt"/>
            </a:rPr>
            <a:t>Visual Crossing Data</a:t>
          </a:r>
        </a:p>
      </dgm:t>
    </dgm:pt>
    <dgm:pt modelId="{419C5CD9-03E5-584C-ABFE-31948AFF27BF}" type="parTrans" cxnId="{7BCB8232-729F-5542-90FB-13A6395C61AA}">
      <dgm:prSet/>
      <dgm:spPr/>
      <dgm:t>
        <a:bodyPr/>
        <a:lstStyle/>
        <a:p>
          <a:endParaRPr lang="en-US"/>
        </a:p>
      </dgm:t>
    </dgm:pt>
    <dgm:pt modelId="{645BADC4-FBDD-5E4C-B39F-997F1A433010}" type="sibTrans" cxnId="{7BCB8232-729F-5542-90FB-13A6395C61AA}">
      <dgm:prSet/>
      <dgm:spPr/>
      <dgm:t>
        <a:bodyPr/>
        <a:lstStyle/>
        <a:p>
          <a:endParaRPr lang="en-US"/>
        </a:p>
      </dgm:t>
    </dgm:pt>
    <dgm:pt modelId="{F563D9D0-38D7-EC40-85EC-12FDD4B8693A}">
      <dgm:prSet/>
      <dgm:spPr/>
      <dgm:t>
        <a:bodyPr/>
        <a:lstStyle/>
        <a:p>
          <a:pPr rtl="0"/>
          <a:r>
            <a:rPr lang="en-US" b="0" dirty="0">
              <a:solidFill>
                <a:schemeClr val="bg1"/>
              </a:solidFill>
              <a:latin typeface="+mn-lt"/>
            </a:rPr>
            <a:t>Yelp Data API</a:t>
          </a:r>
        </a:p>
      </dgm:t>
    </dgm:pt>
    <dgm:pt modelId="{844DF48B-C2B8-8344-A8C5-DAB7019F1EFD}" type="parTrans" cxnId="{9C36A2F7-B12C-094D-BDEC-E358468C5EC8}">
      <dgm:prSet/>
      <dgm:spPr/>
      <dgm:t>
        <a:bodyPr/>
        <a:lstStyle/>
        <a:p>
          <a:endParaRPr lang="en-US"/>
        </a:p>
      </dgm:t>
    </dgm:pt>
    <dgm:pt modelId="{1448B600-B0EF-114D-A40C-268D3B9F6538}" type="sibTrans" cxnId="{9C36A2F7-B12C-094D-BDEC-E358468C5EC8}">
      <dgm:prSet/>
      <dgm:spPr/>
      <dgm:t>
        <a:bodyPr/>
        <a:lstStyle/>
        <a:p>
          <a:endParaRPr lang="en-US"/>
        </a:p>
      </dgm:t>
    </dgm:pt>
    <dgm:pt modelId="{F6716395-1C0D-854A-9807-2BBDC43D7ABB}">
      <dgm:prSet phldr="0"/>
      <dgm:spPr/>
      <dgm:t>
        <a:bodyPr/>
        <a:lstStyle/>
        <a:p>
          <a:pPr rtl="0"/>
          <a:r>
            <a:rPr lang="en-US" b="0" dirty="0">
              <a:solidFill>
                <a:schemeClr val="bg1"/>
              </a:solidFill>
              <a:latin typeface="+mn-lt"/>
            </a:rPr>
            <a:t>POSTGRESQL</a:t>
          </a:r>
        </a:p>
      </dgm:t>
    </dgm:pt>
    <dgm:pt modelId="{7D77FE5D-01EF-5B46-97F1-608999B701FD}" type="parTrans" cxnId="{BA7620BC-65FA-204A-AE4D-EF51E7014594}">
      <dgm:prSet/>
      <dgm:spPr/>
      <dgm:t>
        <a:bodyPr/>
        <a:lstStyle/>
        <a:p>
          <a:endParaRPr lang="en-US"/>
        </a:p>
      </dgm:t>
    </dgm:pt>
    <dgm:pt modelId="{C472166C-9BEB-8245-8185-2B4F3B95FC62}" type="sibTrans" cxnId="{BA7620BC-65FA-204A-AE4D-EF51E7014594}">
      <dgm:prSet/>
      <dgm:spPr/>
      <dgm:t>
        <a:bodyPr/>
        <a:lstStyle/>
        <a:p>
          <a:endParaRPr lang="en-US"/>
        </a:p>
      </dgm:t>
    </dgm:pt>
    <dgm:pt modelId="{F632B618-2448-A64D-8D13-2891652FE49C}">
      <dgm:prSet phldr="0"/>
      <dgm:spPr/>
      <dgm:t>
        <a:bodyPr/>
        <a:lstStyle/>
        <a:p>
          <a:pPr rtl="0"/>
          <a:r>
            <a:rPr lang="en-US" b="0" dirty="0">
              <a:solidFill>
                <a:schemeClr val="bg1"/>
              </a:solidFill>
              <a:latin typeface="+mn-lt"/>
            </a:rPr>
            <a:t>ERD</a:t>
          </a:r>
        </a:p>
      </dgm:t>
    </dgm:pt>
    <dgm:pt modelId="{55B2A8DC-94A9-4F47-ABEE-9464949D181A}" type="parTrans" cxnId="{AF72DBF3-2182-5B4D-9909-A28586CDA269}">
      <dgm:prSet/>
      <dgm:spPr/>
      <dgm:t>
        <a:bodyPr/>
        <a:lstStyle/>
        <a:p>
          <a:endParaRPr lang="en-US"/>
        </a:p>
      </dgm:t>
    </dgm:pt>
    <dgm:pt modelId="{A3071887-0CF4-7547-B00E-15CB5745BB49}" type="sibTrans" cxnId="{AF72DBF3-2182-5B4D-9909-A28586CDA269}">
      <dgm:prSet/>
      <dgm:spPr/>
      <dgm:t>
        <a:bodyPr/>
        <a:lstStyle/>
        <a:p>
          <a:endParaRPr lang="en-US"/>
        </a:p>
      </dgm:t>
    </dgm:pt>
    <dgm:pt modelId="{F1F399CB-351C-8D40-A5DE-0F5CCD66FE16}">
      <dgm:prSet phldr="0"/>
      <dgm:spPr/>
      <dgm:t>
        <a:bodyPr/>
        <a:lstStyle/>
        <a:p>
          <a:pPr rtl="0"/>
          <a:r>
            <a:rPr lang="en-US" b="0" dirty="0">
              <a:solidFill>
                <a:schemeClr val="bg1"/>
              </a:solidFill>
              <a:latin typeface="+mn-lt"/>
            </a:rPr>
            <a:t>Use Case Examples</a:t>
          </a:r>
        </a:p>
      </dgm:t>
    </dgm:pt>
    <dgm:pt modelId="{6B3019DB-FBF4-1142-9E41-EAC514F7809B}" type="parTrans" cxnId="{52364E40-B38F-194D-AD46-1A54F802E99E}">
      <dgm:prSet/>
      <dgm:spPr/>
      <dgm:t>
        <a:bodyPr/>
        <a:lstStyle/>
        <a:p>
          <a:endParaRPr lang="en-US"/>
        </a:p>
      </dgm:t>
    </dgm:pt>
    <dgm:pt modelId="{5ADF8E4D-83CA-624E-A270-6115409D1473}" type="sibTrans" cxnId="{52364E40-B38F-194D-AD46-1A54F802E99E}">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B32978B5-C8C3-0140-8EB9-949B2DED731B}" type="pres">
      <dgm:prSet presAssocID="{C1628806-955C-8A40-AAC0-9643BCE79271}" presName="parentText" presStyleLbl="node1" presStyleIdx="1" presStyleCnt="7">
        <dgm:presLayoutVars>
          <dgm:chMax val="0"/>
          <dgm:bulletEnabled val="1"/>
        </dgm:presLayoutVars>
      </dgm:prSet>
      <dgm:spPr/>
    </dgm:pt>
    <dgm:pt modelId="{88CCE534-FF5B-3346-B7F4-F8303C5C8F9C}" type="pres">
      <dgm:prSet presAssocID="{1BDE957F-15B2-1648-ACB9-A745D0467FA8}" presName="spacer" presStyleCnt="0"/>
      <dgm:spPr/>
    </dgm:pt>
    <dgm:pt modelId="{D0DE8BD8-D843-CC41-ABCC-24FFCC6465C3}" type="pres">
      <dgm:prSet presAssocID="{224D06AF-F731-654D-B968-866AA620094A}" presName="parentText" presStyleLbl="node1" presStyleIdx="2" presStyleCnt="7">
        <dgm:presLayoutVars>
          <dgm:chMax val="0"/>
          <dgm:bulletEnabled val="1"/>
        </dgm:presLayoutVars>
      </dgm:prSet>
      <dgm:spPr/>
    </dgm:pt>
    <dgm:pt modelId="{25B29745-5E55-ED4B-83E2-704C50AD408F}" type="pres">
      <dgm:prSet presAssocID="{645BADC4-FBDD-5E4C-B39F-997F1A433010}" presName="spacer" presStyleCnt="0"/>
      <dgm:spPr/>
    </dgm:pt>
    <dgm:pt modelId="{6A6413B0-1A58-BE4A-BC9B-9B0933F495F2}" type="pres">
      <dgm:prSet presAssocID="{F563D9D0-38D7-EC40-85EC-12FDD4B8693A}" presName="parentText" presStyleLbl="node1" presStyleIdx="3" presStyleCnt="7" custLinFactNeighborX="-91111" custLinFactNeighborY="66701">
        <dgm:presLayoutVars>
          <dgm:chMax val="0"/>
          <dgm:bulletEnabled val="1"/>
        </dgm:presLayoutVars>
      </dgm:prSet>
      <dgm:spPr/>
    </dgm:pt>
    <dgm:pt modelId="{750520FA-9F7A-7442-8F3F-3B09D493FEE2}" type="pres">
      <dgm:prSet presAssocID="{1448B600-B0EF-114D-A40C-268D3B9F6538}" presName="spacer" presStyleCnt="0"/>
      <dgm:spPr/>
    </dgm:pt>
    <dgm:pt modelId="{2DE90553-F638-C34A-864D-94F9060386E9}" type="pres">
      <dgm:prSet presAssocID="{F6716395-1C0D-854A-9807-2BBDC43D7ABB}" presName="parentText" presStyleLbl="node1" presStyleIdx="4" presStyleCnt="7">
        <dgm:presLayoutVars>
          <dgm:chMax val="0"/>
          <dgm:bulletEnabled val="1"/>
        </dgm:presLayoutVars>
      </dgm:prSet>
      <dgm:spPr/>
    </dgm:pt>
    <dgm:pt modelId="{977F774C-4408-BE4D-A90D-BFE30FF6E82B}" type="pres">
      <dgm:prSet presAssocID="{C472166C-9BEB-8245-8185-2B4F3B95FC62}" presName="spacer" presStyleCnt="0"/>
      <dgm:spPr/>
    </dgm:pt>
    <dgm:pt modelId="{62543427-2AB8-5A47-A1EF-8F86C24D7C18}" type="pres">
      <dgm:prSet presAssocID="{F632B618-2448-A64D-8D13-2891652FE49C}" presName="parentText" presStyleLbl="node1" presStyleIdx="5" presStyleCnt="7">
        <dgm:presLayoutVars>
          <dgm:chMax val="0"/>
          <dgm:bulletEnabled val="1"/>
        </dgm:presLayoutVars>
      </dgm:prSet>
      <dgm:spPr/>
    </dgm:pt>
    <dgm:pt modelId="{4178A643-4572-AB4A-952B-BE32E5B24214}" type="pres">
      <dgm:prSet presAssocID="{A3071887-0CF4-7547-B00E-15CB5745BB49}" presName="spacer" presStyleCnt="0"/>
      <dgm:spPr/>
    </dgm:pt>
    <dgm:pt modelId="{56E6317C-4242-4C45-B868-653160FE85F2}" type="pres">
      <dgm:prSet presAssocID="{F1F399CB-351C-8D40-A5DE-0F5CCD66FE16}" presName="parentText" presStyleLbl="node1" presStyleIdx="6" presStyleCnt="7">
        <dgm:presLayoutVars>
          <dgm:chMax val="0"/>
          <dgm:bulletEnabled val="1"/>
        </dgm:presLayoutVars>
      </dgm:prSet>
      <dgm:spPr/>
    </dgm:pt>
  </dgm:ptLst>
  <dgm:cxnLst>
    <dgm:cxn modelId="{2E954204-45D1-8442-A310-BDB144DA64C5}" type="presOf" srcId="{C1628806-955C-8A40-AAC0-9643BCE79271}" destId="{B32978B5-C8C3-0140-8EB9-949B2DED731B}"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0B679831-98BA-944C-9113-FC8BCF3DF73C}" type="presOf" srcId="{F563D9D0-38D7-EC40-85EC-12FDD4B8693A}" destId="{6A6413B0-1A58-BE4A-BC9B-9B0933F495F2}" srcOrd="0" destOrd="0" presId="urn:microsoft.com/office/officeart/2005/8/layout/vList2"/>
    <dgm:cxn modelId="{7BCB8232-729F-5542-90FB-13A6395C61AA}" srcId="{6B93B75F-6762-4160-979F-2962EFBB033D}" destId="{224D06AF-F731-654D-B968-866AA620094A}" srcOrd="2" destOrd="0" parTransId="{419C5CD9-03E5-584C-ABFE-31948AFF27BF}" sibTransId="{645BADC4-FBDD-5E4C-B39F-997F1A433010}"/>
    <dgm:cxn modelId="{52364E40-B38F-194D-AD46-1A54F802E99E}" srcId="{6B93B75F-6762-4160-979F-2962EFBB033D}" destId="{F1F399CB-351C-8D40-A5DE-0F5CCD66FE16}" srcOrd="6" destOrd="0" parTransId="{6B3019DB-FBF4-1142-9E41-EAC514F7809B}" sibTransId="{5ADF8E4D-83CA-624E-A270-6115409D1473}"/>
    <dgm:cxn modelId="{FF61FF42-2ED6-3743-9FA3-21A6E082A917}" type="presOf" srcId="{F6716395-1C0D-854A-9807-2BBDC43D7ABB}" destId="{2DE90553-F638-C34A-864D-94F9060386E9}" srcOrd="0" destOrd="0" presId="urn:microsoft.com/office/officeart/2005/8/layout/vList2"/>
    <dgm:cxn modelId="{30C4EA64-D94D-134E-817F-F93287B99829}" type="presOf" srcId="{224D06AF-F731-654D-B968-866AA620094A}" destId="{D0DE8BD8-D843-CC41-ABCC-24FFCC6465C3}" srcOrd="0" destOrd="0" presId="urn:microsoft.com/office/officeart/2005/8/layout/vList2"/>
    <dgm:cxn modelId="{D9A75D8C-51B1-4719-8B3D-CAAA890F4BF9}" type="presOf" srcId="{BAA31E3B-6EB1-488E-90BE-7CD2197B1A76}" destId="{C70D136B-C619-4E4E-9082-1B9C384B7AB8}" srcOrd="0" destOrd="0" presId="urn:microsoft.com/office/officeart/2005/8/layout/vList2"/>
    <dgm:cxn modelId="{C1692BA1-017B-C945-A75B-752A98AB4363}" type="presOf" srcId="{F1F399CB-351C-8D40-A5DE-0F5CCD66FE16}" destId="{56E6317C-4242-4C45-B868-653160FE85F2}" srcOrd="0" destOrd="0" presId="urn:microsoft.com/office/officeart/2005/8/layout/vList2"/>
    <dgm:cxn modelId="{3A6D2EB2-D75C-7B48-953E-C85F4D045AD8}" srcId="{6B93B75F-6762-4160-979F-2962EFBB033D}" destId="{C1628806-955C-8A40-AAC0-9643BCE79271}" srcOrd="1" destOrd="0" parTransId="{532306D4-14E9-CE4B-BF0D-CE32F2B1285E}" sibTransId="{1BDE957F-15B2-1648-ACB9-A745D0467FA8}"/>
    <dgm:cxn modelId="{BA7620BC-65FA-204A-AE4D-EF51E7014594}" srcId="{6B93B75F-6762-4160-979F-2962EFBB033D}" destId="{F6716395-1C0D-854A-9807-2BBDC43D7ABB}" srcOrd="4" destOrd="0" parTransId="{7D77FE5D-01EF-5B46-97F1-608999B701FD}" sibTransId="{C472166C-9BEB-8245-8185-2B4F3B95FC62}"/>
    <dgm:cxn modelId="{1C5A9DC0-7250-CD49-9328-5EC2E4F37089}" type="presOf" srcId="{F632B618-2448-A64D-8D13-2891652FE49C}" destId="{62543427-2AB8-5A47-A1EF-8F86C24D7C18}" srcOrd="0" destOrd="0" presId="urn:microsoft.com/office/officeart/2005/8/layout/vList2"/>
    <dgm:cxn modelId="{A04433C1-D0DF-445F-AA26-65F91B053BD7}" srcId="{6B93B75F-6762-4160-979F-2962EFBB033D}" destId="{BAA31E3B-6EB1-488E-90BE-7CD2197B1A76}" srcOrd="0" destOrd="0" parTransId="{3CC1C9C8-8128-47B1-AE96-3AACC2A3AD2E}" sibTransId="{3A184A68-9B3C-44C3-9940-3EAD4F36EE47}"/>
    <dgm:cxn modelId="{AF72DBF3-2182-5B4D-9909-A28586CDA269}" srcId="{6B93B75F-6762-4160-979F-2962EFBB033D}" destId="{F632B618-2448-A64D-8D13-2891652FE49C}" srcOrd="5" destOrd="0" parTransId="{55B2A8DC-94A9-4F47-ABEE-9464949D181A}" sibTransId="{A3071887-0CF4-7547-B00E-15CB5745BB49}"/>
    <dgm:cxn modelId="{9C36A2F7-B12C-094D-BDEC-E358468C5EC8}" srcId="{6B93B75F-6762-4160-979F-2962EFBB033D}" destId="{F563D9D0-38D7-EC40-85EC-12FDD4B8693A}" srcOrd="3" destOrd="0" parTransId="{844DF48B-C2B8-8344-A8C5-DAB7019F1EFD}" sibTransId="{1448B600-B0EF-114D-A40C-268D3B9F6538}"/>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0BFF247C-B098-9F4C-9D82-FE006D559D83}" type="presParOf" srcId="{8B603069-539D-472E-A886-5CFB422ABC9B}" destId="{B32978B5-C8C3-0140-8EB9-949B2DED731B}" srcOrd="2" destOrd="0" presId="urn:microsoft.com/office/officeart/2005/8/layout/vList2"/>
    <dgm:cxn modelId="{4232502F-ED37-9246-B575-1E7981790F5C}" type="presParOf" srcId="{8B603069-539D-472E-A886-5CFB422ABC9B}" destId="{88CCE534-FF5B-3346-B7F4-F8303C5C8F9C}" srcOrd="3" destOrd="0" presId="urn:microsoft.com/office/officeart/2005/8/layout/vList2"/>
    <dgm:cxn modelId="{3B51928C-231D-E34D-9C4E-09553CFD3583}" type="presParOf" srcId="{8B603069-539D-472E-A886-5CFB422ABC9B}" destId="{D0DE8BD8-D843-CC41-ABCC-24FFCC6465C3}" srcOrd="4" destOrd="0" presId="urn:microsoft.com/office/officeart/2005/8/layout/vList2"/>
    <dgm:cxn modelId="{C67A3D33-419B-CE45-96C6-E7B809A06382}" type="presParOf" srcId="{8B603069-539D-472E-A886-5CFB422ABC9B}" destId="{25B29745-5E55-ED4B-83E2-704C50AD408F}" srcOrd="5" destOrd="0" presId="urn:microsoft.com/office/officeart/2005/8/layout/vList2"/>
    <dgm:cxn modelId="{19AF53F4-A2FD-664B-B4AD-FC78390BC4E7}" type="presParOf" srcId="{8B603069-539D-472E-A886-5CFB422ABC9B}" destId="{6A6413B0-1A58-BE4A-BC9B-9B0933F495F2}" srcOrd="6" destOrd="0" presId="urn:microsoft.com/office/officeart/2005/8/layout/vList2"/>
    <dgm:cxn modelId="{0A419F3D-13F6-DB4F-AC66-541E7225A2AE}" type="presParOf" srcId="{8B603069-539D-472E-A886-5CFB422ABC9B}" destId="{750520FA-9F7A-7442-8F3F-3B09D493FEE2}" srcOrd="7" destOrd="0" presId="urn:microsoft.com/office/officeart/2005/8/layout/vList2"/>
    <dgm:cxn modelId="{9FFCEFC9-A307-604B-A1F1-1F7F4B319F81}" type="presParOf" srcId="{8B603069-539D-472E-A886-5CFB422ABC9B}" destId="{2DE90553-F638-C34A-864D-94F9060386E9}" srcOrd="8" destOrd="0" presId="urn:microsoft.com/office/officeart/2005/8/layout/vList2"/>
    <dgm:cxn modelId="{BEE0ADC4-C9CF-6E49-AE7E-F89B1B8696C7}" type="presParOf" srcId="{8B603069-539D-472E-A886-5CFB422ABC9B}" destId="{977F774C-4408-BE4D-A90D-BFE30FF6E82B}" srcOrd="9" destOrd="0" presId="urn:microsoft.com/office/officeart/2005/8/layout/vList2"/>
    <dgm:cxn modelId="{B17A0D21-CC0A-214E-BB20-9C3B3C2AEB5B}" type="presParOf" srcId="{8B603069-539D-472E-A886-5CFB422ABC9B}" destId="{62543427-2AB8-5A47-A1EF-8F86C24D7C18}" srcOrd="10" destOrd="0" presId="urn:microsoft.com/office/officeart/2005/8/layout/vList2"/>
    <dgm:cxn modelId="{7C2A56F6-D24C-1141-8A21-64F15597284A}" type="presParOf" srcId="{8B603069-539D-472E-A886-5CFB422ABC9B}" destId="{4178A643-4572-AB4A-952B-BE32E5B24214}" srcOrd="11" destOrd="0" presId="urn:microsoft.com/office/officeart/2005/8/layout/vList2"/>
    <dgm:cxn modelId="{A2813C13-ACF3-7E4E-AB53-4F1564C6D20E}" type="presParOf" srcId="{8B603069-539D-472E-A886-5CFB422ABC9B}" destId="{56E6317C-4242-4C45-B868-653160FE85F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76F35EAE-6A0F-294A-8CF0-44A363B6C610}">
      <dgm:prSet phldr="0"/>
      <dgm:spPr/>
      <dgm:t>
        <a:bodyPr/>
        <a:lstStyle/>
        <a:p>
          <a:pPr rtl="0"/>
          <a:r>
            <a:rPr lang="en-US" b="0" dirty="0">
              <a:solidFill>
                <a:schemeClr val="bg1"/>
              </a:solidFill>
              <a:latin typeface="+mn-lt"/>
            </a:rPr>
            <a:t>Evaluate the Census Data</a:t>
          </a:r>
        </a:p>
      </dgm:t>
    </dgm:pt>
    <dgm:pt modelId="{327D49F1-62B4-0746-AEBE-6B2E3404DCF2}" type="parTrans" cxnId="{62C0C94A-7A45-CF41-B63C-2EAB84C2A55F}">
      <dgm:prSet/>
      <dgm:spPr/>
      <dgm:t>
        <a:bodyPr/>
        <a:lstStyle/>
        <a:p>
          <a:endParaRPr lang="en-US"/>
        </a:p>
      </dgm:t>
    </dgm:pt>
    <dgm:pt modelId="{64920242-93B6-6C41-B88B-67C73C6BD6CF}" type="sibTrans" cxnId="{62C0C94A-7A45-CF41-B63C-2EAB84C2A55F}">
      <dgm:prSet/>
      <dgm:spPr/>
      <dgm:t>
        <a:bodyPr/>
        <a:lstStyle/>
        <a:p>
          <a:endParaRPr lang="en-US"/>
        </a:p>
      </dgm:t>
    </dgm:pt>
    <dgm:pt modelId="{BBB3E50F-57F9-EF44-853A-223B83CC029A}">
      <dgm:prSet phldr="0"/>
      <dgm:spPr/>
      <dgm:t>
        <a:bodyPr/>
        <a:lstStyle/>
        <a:p>
          <a:pPr rtl="0"/>
          <a:r>
            <a:rPr lang="en-US" b="0" dirty="0">
              <a:solidFill>
                <a:schemeClr val="bg1"/>
              </a:solidFill>
              <a:latin typeface="+mn-lt"/>
            </a:rPr>
            <a:t>Visual Crossing Data</a:t>
          </a:r>
        </a:p>
      </dgm:t>
    </dgm:pt>
    <dgm:pt modelId="{3FED839A-2AEA-7847-82E6-C0B67725E459}" type="parTrans" cxnId="{4E96695E-0C48-3449-B2F9-7E35AEA5C7BF}">
      <dgm:prSet/>
      <dgm:spPr/>
      <dgm:t>
        <a:bodyPr/>
        <a:lstStyle/>
        <a:p>
          <a:endParaRPr lang="en-US"/>
        </a:p>
      </dgm:t>
    </dgm:pt>
    <dgm:pt modelId="{B02E757F-36D3-2C40-B1DD-FA8FE2BDE0BD}" type="sibTrans" cxnId="{4E96695E-0C48-3449-B2F9-7E35AEA5C7BF}">
      <dgm:prSet/>
      <dgm:spPr/>
      <dgm:t>
        <a:bodyPr/>
        <a:lstStyle/>
        <a:p>
          <a:endParaRPr lang="en-US"/>
        </a:p>
      </dgm:t>
    </dgm:pt>
    <dgm:pt modelId="{8AAF64EE-5E37-6C42-8B71-B41EC98EF26F}">
      <dgm:prSet/>
      <dgm:spPr/>
      <dgm:t>
        <a:bodyPr/>
        <a:lstStyle/>
        <a:p>
          <a:pPr rtl="0"/>
          <a:r>
            <a:rPr lang="en-US" b="0" dirty="0">
              <a:solidFill>
                <a:schemeClr val="bg1"/>
              </a:solidFill>
              <a:latin typeface="+mn-lt"/>
            </a:rPr>
            <a:t>Yelp Data API</a:t>
          </a:r>
        </a:p>
      </dgm:t>
    </dgm:pt>
    <dgm:pt modelId="{62A8FEF3-C6FE-954B-96B8-D4D06F59F58E}" type="parTrans" cxnId="{BC1C5FAB-62C7-3745-8BF5-BFDC65C0E5A1}">
      <dgm:prSet/>
      <dgm:spPr/>
      <dgm:t>
        <a:bodyPr/>
        <a:lstStyle/>
        <a:p>
          <a:endParaRPr lang="en-US"/>
        </a:p>
      </dgm:t>
    </dgm:pt>
    <dgm:pt modelId="{47A7DC95-4905-7248-987C-E4BB50634D19}" type="sibTrans" cxnId="{BC1C5FAB-62C7-3745-8BF5-BFDC65C0E5A1}">
      <dgm:prSet/>
      <dgm:spPr/>
      <dgm:t>
        <a:bodyPr/>
        <a:lstStyle/>
        <a:p>
          <a:endParaRPr lang="en-US"/>
        </a:p>
      </dgm:t>
    </dgm:pt>
    <dgm:pt modelId="{D8ED3716-2F75-B742-B24E-56FADC902D44}">
      <dgm:prSet phldr="0"/>
      <dgm:spPr/>
      <dgm:t>
        <a:bodyPr/>
        <a:lstStyle/>
        <a:p>
          <a:pPr rtl="0"/>
          <a:r>
            <a:rPr lang="en-US" b="0" dirty="0">
              <a:solidFill>
                <a:schemeClr val="bg1"/>
              </a:solidFill>
              <a:latin typeface="+mn-lt"/>
            </a:rPr>
            <a:t>POSTGRESQL</a:t>
          </a:r>
        </a:p>
      </dgm:t>
    </dgm:pt>
    <dgm:pt modelId="{257E0F8A-DA57-1B47-8B5E-A0BB8C7F8772}" type="parTrans" cxnId="{E7C3ED6A-CCA4-8747-BC76-CEAB44F22900}">
      <dgm:prSet/>
      <dgm:spPr/>
      <dgm:t>
        <a:bodyPr/>
        <a:lstStyle/>
        <a:p>
          <a:endParaRPr lang="en-US"/>
        </a:p>
      </dgm:t>
    </dgm:pt>
    <dgm:pt modelId="{63AC2168-F409-7B4A-AF0E-4ED35DCFFA64}" type="sibTrans" cxnId="{E7C3ED6A-CCA4-8747-BC76-CEAB44F22900}">
      <dgm:prSet/>
      <dgm:spPr/>
      <dgm:t>
        <a:bodyPr/>
        <a:lstStyle/>
        <a:p>
          <a:endParaRPr lang="en-US"/>
        </a:p>
      </dgm:t>
    </dgm:pt>
    <dgm:pt modelId="{A6D00029-83CC-8B4E-BFDB-1B7634BFB6B7}">
      <dgm:prSet phldr="0"/>
      <dgm:spPr/>
      <dgm:t>
        <a:bodyPr/>
        <a:lstStyle/>
        <a:p>
          <a:pPr rtl="0"/>
          <a:r>
            <a:rPr lang="en-US" b="0" dirty="0">
              <a:solidFill>
                <a:schemeClr val="bg1"/>
              </a:solidFill>
              <a:latin typeface="+mn-lt"/>
            </a:rPr>
            <a:t>ERD</a:t>
          </a:r>
        </a:p>
      </dgm:t>
    </dgm:pt>
    <dgm:pt modelId="{BAAFC883-C616-B747-9357-FDE3EBEC7DDA}" type="parTrans" cxnId="{8AB1EB60-8373-0B4B-939B-13291FAE29E0}">
      <dgm:prSet/>
      <dgm:spPr/>
      <dgm:t>
        <a:bodyPr/>
        <a:lstStyle/>
        <a:p>
          <a:endParaRPr lang="en-US"/>
        </a:p>
      </dgm:t>
    </dgm:pt>
    <dgm:pt modelId="{870E9B47-4800-C044-907E-3541AD206CB7}" type="sibTrans" cxnId="{8AB1EB60-8373-0B4B-939B-13291FAE29E0}">
      <dgm:prSet/>
      <dgm:spPr/>
      <dgm:t>
        <a:bodyPr/>
        <a:lstStyle/>
        <a:p>
          <a:endParaRPr lang="en-US"/>
        </a:p>
      </dgm:t>
    </dgm:pt>
    <dgm:pt modelId="{3E4FA4D2-2DC7-A544-A7E9-7BCD6966BE6D}">
      <dgm:prSet phldr="0"/>
      <dgm:spPr/>
      <dgm:t>
        <a:bodyPr/>
        <a:lstStyle/>
        <a:p>
          <a:pPr rtl="0"/>
          <a:r>
            <a:rPr lang="en-US" b="0" dirty="0">
              <a:solidFill>
                <a:schemeClr val="bg1"/>
              </a:solidFill>
              <a:latin typeface="+mn-lt"/>
            </a:rPr>
            <a:t>Use Case Examples</a:t>
          </a:r>
        </a:p>
      </dgm:t>
    </dgm:pt>
    <dgm:pt modelId="{3E82A633-A6CC-A049-B5AE-4717A2515E13}" type="parTrans" cxnId="{D24B17DC-83ED-6E46-93C1-C8C9526A19A1}">
      <dgm:prSet/>
      <dgm:spPr/>
      <dgm:t>
        <a:bodyPr/>
        <a:lstStyle/>
        <a:p>
          <a:endParaRPr lang="en-US"/>
        </a:p>
      </dgm:t>
    </dgm:pt>
    <dgm:pt modelId="{55469099-21A2-8D45-AB3B-FCA8881427B0}" type="sibTrans" cxnId="{D24B17DC-83ED-6E46-93C1-C8C9526A19A1}">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652F226E-0BED-AD4F-83AA-BF92E5DC3E45}" type="pres">
      <dgm:prSet presAssocID="{76F35EAE-6A0F-294A-8CF0-44A363B6C610}" presName="parentText" presStyleLbl="node1" presStyleIdx="1" presStyleCnt="7">
        <dgm:presLayoutVars>
          <dgm:chMax val="0"/>
          <dgm:bulletEnabled val="1"/>
        </dgm:presLayoutVars>
      </dgm:prSet>
      <dgm:spPr/>
    </dgm:pt>
    <dgm:pt modelId="{D8AB0456-9E20-074A-AE2C-1E0515F14F97}" type="pres">
      <dgm:prSet presAssocID="{64920242-93B6-6C41-B88B-67C73C6BD6CF}" presName="spacer" presStyleCnt="0"/>
      <dgm:spPr/>
    </dgm:pt>
    <dgm:pt modelId="{72D05DCF-FC19-D64A-9773-5FF624A6BA08}" type="pres">
      <dgm:prSet presAssocID="{BBB3E50F-57F9-EF44-853A-223B83CC029A}" presName="parentText" presStyleLbl="node1" presStyleIdx="2" presStyleCnt="7">
        <dgm:presLayoutVars>
          <dgm:chMax val="0"/>
          <dgm:bulletEnabled val="1"/>
        </dgm:presLayoutVars>
      </dgm:prSet>
      <dgm:spPr/>
    </dgm:pt>
    <dgm:pt modelId="{02A9B241-00C4-FC49-A939-0ACA2CCF3E80}" type="pres">
      <dgm:prSet presAssocID="{B02E757F-36D3-2C40-B1DD-FA8FE2BDE0BD}" presName="spacer" presStyleCnt="0"/>
      <dgm:spPr/>
    </dgm:pt>
    <dgm:pt modelId="{FD6247A1-9066-264A-A0DD-E2A1DD0ED80A}" type="pres">
      <dgm:prSet presAssocID="{8AAF64EE-5E37-6C42-8B71-B41EC98EF26F}" presName="parentText" presStyleLbl="node1" presStyleIdx="3" presStyleCnt="7">
        <dgm:presLayoutVars>
          <dgm:chMax val="0"/>
          <dgm:bulletEnabled val="1"/>
        </dgm:presLayoutVars>
      </dgm:prSet>
      <dgm:spPr/>
    </dgm:pt>
    <dgm:pt modelId="{DC7D01DE-C4CC-274E-9578-E45DA0C90A8B}" type="pres">
      <dgm:prSet presAssocID="{47A7DC95-4905-7248-987C-E4BB50634D19}" presName="spacer" presStyleCnt="0"/>
      <dgm:spPr/>
    </dgm:pt>
    <dgm:pt modelId="{690E9FE4-7DA0-6F46-93C0-51766B032CE7}" type="pres">
      <dgm:prSet presAssocID="{D8ED3716-2F75-B742-B24E-56FADC902D44}" presName="parentText" presStyleLbl="node1" presStyleIdx="4" presStyleCnt="7">
        <dgm:presLayoutVars>
          <dgm:chMax val="0"/>
          <dgm:bulletEnabled val="1"/>
        </dgm:presLayoutVars>
      </dgm:prSet>
      <dgm:spPr/>
    </dgm:pt>
    <dgm:pt modelId="{6B51E1DA-4CFD-CF4A-A1FC-D17E6113BD2C}" type="pres">
      <dgm:prSet presAssocID="{63AC2168-F409-7B4A-AF0E-4ED35DCFFA64}" presName="spacer" presStyleCnt="0"/>
      <dgm:spPr/>
    </dgm:pt>
    <dgm:pt modelId="{ABF04FA9-1739-0F49-B90C-9420797C9D94}" type="pres">
      <dgm:prSet presAssocID="{A6D00029-83CC-8B4E-BFDB-1B7634BFB6B7}" presName="parentText" presStyleLbl="node1" presStyleIdx="5" presStyleCnt="7">
        <dgm:presLayoutVars>
          <dgm:chMax val="0"/>
          <dgm:bulletEnabled val="1"/>
        </dgm:presLayoutVars>
      </dgm:prSet>
      <dgm:spPr/>
    </dgm:pt>
    <dgm:pt modelId="{10FC00EE-6C02-9842-AD61-EB42724641BD}" type="pres">
      <dgm:prSet presAssocID="{870E9B47-4800-C044-907E-3541AD206CB7}" presName="spacer" presStyleCnt="0"/>
      <dgm:spPr/>
    </dgm:pt>
    <dgm:pt modelId="{83929AFB-AC55-F245-9C0A-DF11DA47A523}" type="pres">
      <dgm:prSet presAssocID="{3E4FA4D2-2DC7-A544-A7E9-7BCD6966BE6D}" presName="parentText" presStyleLbl="node1" presStyleIdx="6" presStyleCnt="7">
        <dgm:presLayoutVars>
          <dgm:chMax val="0"/>
          <dgm:bulletEnabled val="1"/>
        </dgm:presLayoutVars>
      </dgm:prSet>
      <dgm:spPr/>
    </dgm:pt>
  </dgm:ptLst>
  <dgm:cxnLst>
    <dgm:cxn modelId="{3721360B-0F4C-F149-9E05-319D6C07C55D}" type="presOf" srcId="{3E4FA4D2-2DC7-A544-A7E9-7BCD6966BE6D}" destId="{83929AFB-AC55-F245-9C0A-DF11DA47A523}" srcOrd="0" destOrd="0" presId="urn:microsoft.com/office/officeart/2005/8/layout/vList2"/>
    <dgm:cxn modelId="{D9FD0713-09B1-E741-96E9-6DA054D7280A}" type="presOf" srcId="{76F35EAE-6A0F-294A-8CF0-44A363B6C610}" destId="{652F226E-0BED-AD4F-83AA-BF92E5DC3E45}"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8F00023B-D6FE-4245-9950-A1857FED4749}" type="presOf" srcId="{8AAF64EE-5E37-6C42-8B71-B41EC98EF26F}" destId="{FD6247A1-9066-264A-A0DD-E2A1DD0ED80A}" srcOrd="0" destOrd="0" presId="urn:microsoft.com/office/officeart/2005/8/layout/vList2"/>
    <dgm:cxn modelId="{4E96695E-0C48-3449-B2F9-7E35AEA5C7BF}" srcId="{6B93B75F-6762-4160-979F-2962EFBB033D}" destId="{BBB3E50F-57F9-EF44-853A-223B83CC029A}" srcOrd="2" destOrd="0" parTransId="{3FED839A-2AEA-7847-82E6-C0B67725E459}" sibTransId="{B02E757F-36D3-2C40-B1DD-FA8FE2BDE0BD}"/>
    <dgm:cxn modelId="{8AB1EB60-8373-0B4B-939B-13291FAE29E0}" srcId="{6B93B75F-6762-4160-979F-2962EFBB033D}" destId="{A6D00029-83CC-8B4E-BFDB-1B7634BFB6B7}" srcOrd="5" destOrd="0" parTransId="{BAAFC883-C616-B747-9357-FDE3EBEC7DDA}" sibTransId="{870E9B47-4800-C044-907E-3541AD206CB7}"/>
    <dgm:cxn modelId="{62C0C94A-7A45-CF41-B63C-2EAB84C2A55F}" srcId="{6B93B75F-6762-4160-979F-2962EFBB033D}" destId="{76F35EAE-6A0F-294A-8CF0-44A363B6C610}" srcOrd="1" destOrd="0" parTransId="{327D49F1-62B4-0746-AEBE-6B2E3404DCF2}" sibTransId="{64920242-93B6-6C41-B88B-67C73C6BD6CF}"/>
    <dgm:cxn modelId="{E7C3ED6A-CCA4-8747-BC76-CEAB44F22900}" srcId="{6B93B75F-6762-4160-979F-2962EFBB033D}" destId="{D8ED3716-2F75-B742-B24E-56FADC902D44}" srcOrd="4" destOrd="0" parTransId="{257E0F8A-DA57-1B47-8B5E-A0BB8C7F8772}" sibTransId="{63AC2168-F409-7B4A-AF0E-4ED35DCFFA64}"/>
    <dgm:cxn modelId="{1C222A6D-3331-9243-B871-0246325F2978}" type="presOf" srcId="{A6D00029-83CC-8B4E-BFDB-1B7634BFB6B7}" destId="{ABF04FA9-1739-0F49-B90C-9420797C9D94}" srcOrd="0" destOrd="0" presId="urn:microsoft.com/office/officeart/2005/8/layout/vList2"/>
    <dgm:cxn modelId="{A27EC076-952A-AA44-BBEC-2AB7297E4605}" type="presOf" srcId="{D8ED3716-2F75-B742-B24E-56FADC902D44}" destId="{690E9FE4-7DA0-6F46-93C0-51766B032CE7}" srcOrd="0" destOrd="0" presId="urn:microsoft.com/office/officeart/2005/8/layout/vList2"/>
    <dgm:cxn modelId="{9FF28B8B-8490-6B4A-AC79-F58B8489133E}" type="presOf" srcId="{BBB3E50F-57F9-EF44-853A-223B83CC029A}" destId="{72D05DCF-FC19-D64A-9773-5FF624A6BA08}" srcOrd="0" destOrd="0" presId="urn:microsoft.com/office/officeart/2005/8/layout/vList2"/>
    <dgm:cxn modelId="{D9A75D8C-51B1-4719-8B3D-CAAA890F4BF9}" type="presOf" srcId="{BAA31E3B-6EB1-488E-90BE-7CD2197B1A76}" destId="{C70D136B-C619-4E4E-9082-1B9C384B7AB8}" srcOrd="0" destOrd="0" presId="urn:microsoft.com/office/officeart/2005/8/layout/vList2"/>
    <dgm:cxn modelId="{BC1C5FAB-62C7-3745-8BF5-BFDC65C0E5A1}" srcId="{6B93B75F-6762-4160-979F-2962EFBB033D}" destId="{8AAF64EE-5E37-6C42-8B71-B41EC98EF26F}" srcOrd="3" destOrd="0" parTransId="{62A8FEF3-C6FE-954B-96B8-D4D06F59F58E}" sibTransId="{47A7DC95-4905-7248-987C-E4BB50634D19}"/>
    <dgm:cxn modelId="{A04433C1-D0DF-445F-AA26-65F91B053BD7}" srcId="{6B93B75F-6762-4160-979F-2962EFBB033D}" destId="{BAA31E3B-6EB1-488E-90BE-7CD2197B1A76}" srcOrd="0" destOrd="0" parTransId="{3CC1C9C8-8128-47B1-AE96-3AACC2A3AD2E}" sibTransId="{3A184A68-9B3C-44C3-9940-3EAD4F36EE47}"/>
    <dgm:cxn modelId="{D24B17DC-83ED-6E46-93C1-C8C9526A19A1}" srcId="{6B93B75F-6762-4160-979F-2962EFBB033D}" destId="{3E4FA4D2-2DC7-A544-A7E9-7BCD6966BE6D}" srcOrd="6" destOrd="0" parTransId="{3E82A633-A6CC-A049-B5AE-4717A2515E13}" sibTransId="{55469099-21A2-8D45-AB3B-FCA8881427B0}"/>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ECF05C61-5FED-454E-8200-2DC43507C62D}" type="presParOf" srcId="{8B603069-539D-472E-A886-5CFB422ABC9B}" destId="{652F226E-0BED-AD4F-83AA-BF92E5DC3E45}" srcOrd="2" destOrd="0" presId="urn:microsoft.com/office/officeart/2005/8/layout/vList2"/>
    <dgm:cxn modelId="{6D1C3AFA-3C80-DB48-828A-77B631583AD1}" type="presParOf" srcId="{8B603069-539D-472E-A886-5CFB422ABC9B}" destId="{D8AB0456-9E20-074A-AE2C-1E0515F14F97}" srcOrd="3" destOrd="0" presId="urn:microsoft.com/office/officeart/2005/8/layout/vList2"/>
    <dgm:cxn modelId="{67B23443-0490-BD43-B970-479E65932CCB}" type="presParOf" srcId="{8B603069-539D-472E-A886-5CFB422ABC9B}" destId="{72D05DCF-FC19-D64A-9773-5FF624A6BA08}" srcOrd="4" destOrd="0" presId="urn:microsoft.com/office/officeart/2005/8/layout/vList2"/>
    <dgm:cxn modelId="{E3765D28-EF09-4247-9B25-0ABDF04D4DE7}" type="presParOf" srcId="{8B603069-539D-472E-A886-5CFB422ABC9B}" destId="{02A9B241-00C4-FC49-A939-0ACA2CCF3E80}" srcOrd="5" destOrd="0" presId="urn:microsoft.com/office/officeart/2005/8/layout/vList2"/>
    <dgm:cxn modelId="{79966D0B-3E89-D547-B456-5393F8961277}" type="presParOf" srcId="{8B603069-539D-472E-A886-5CFB422ABC9B}" destId="{FD6247A1-9066-264A-A0DD-E2A1DD0ED80A}" srcOrd="6" destOrd="0" presId="urn:microsoft.com/office/officeart/2005/8/layout/vList2"/>
    <dgm:cxn modelId="{7BAFAA3A-B5C6-874A-82C2-5E965075D89F}" type="presParOf" srcId="{8B603069-539D-472E-A886-5CFB422ABC9B}" destId="{DC7D01DE-C4CC-274E-9578-E45DA0C90A8B}" srcOrd="7" destOrd="0" presId="urn:microsoft.com/office/officeart/2005/8/layout/vList2"/>
    <dgm:cxn modelId="{C0296548-E1B2-A84B-8596-5542080A7D4F}" type="presParOf" srcId="{8B603069-539D-472E-A886-5CFB422ABC9B}" destId="{690E9FE4-7DA0-6F46-93C0-51766B032CE7}" srcOrd="8" destOrd="0" presId="urn:microsoft.com/office/officeart/2005/8/layout/vList2"/>
    <dgm:cxn modelId="{99D6E4B2-4D2F-D440-AFFA-2E4D2C79C7BE}" type="presParOf" srcId="{8B603069-539D-472E-A886-5CFB422ABC9B}" destId="{6B51E1DA-4CFD-CF4A-A1FC-D17E6113BD2C}" srcOrd="9" destOrd="0" presId="urn:microsoft.com/office/officeart/2005/8/layout/vList2"/>
    <dgm:cxn modelId="{9AF9E683-7AA3-0948-8C04-BFC4640E14B7}" type="presParOf" srcId="{8B603069-539D-472E-A886-5CFB422ABC9B}" destId="{ABF04FA9-1739-0F49-B90C-9420797C9D94}" srcOrd="10" destOrd="0" presId="urn:microsoft.com/office/officeart/2005/8/layout/vList2"/>
    <dgm:cxn modelId="{254A35C0-6354-F148-B853-88007110D5BE}" type="presParOf" srcId="{8B603069-539D-472E-A886-5CFB422ABC9B}" destId="{10FC00EE-6C02-9842-AD61-EB42724641BD}" srcOrd="11" destOrd="0" presId="urn:microsoft.com/office/officeart/2005/8/layout/vList2"/>
    <dgm:cxn modelId="{AF7D4AF5-FE25-4B41-844F-A43460EF2FAD}" type="presParOf" srcId="{8B603069-539D-472E-A886-5CFB422ABC9B}" destId="{83929AFB-AC55-F245-9C0A-DF11DA47A523}"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dirty="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F21320C9-CF9C-6440-A372-024DE56EA2B7}">
      <dgm:prSet phldr="0"/>
      <dgm:spPr/>
      <dgm:t>
        <a:bodyPr/>
        <a:lstStyle/>
        <a:p>
          <a:pPr rtl="0"/>
          <a:r>
            <a:rPr lang="en-US" b="0" dirty="0">
              <a:solidFill>
                <a:schemeClr val="bg1"/>
              </a:solidFill>
              <a:latin typeface="+mn-lt"/>
            </a:rPr>
            <a:t>Evaluate the Census Data</a:t>
          </a:r>
        </a:p>
      </dgm:t>
    </dgm:pt>
    <dgm:pt modelId="{789BA591-0048-B446-86BE-5CD7480AA412}" type="parTrans" cxnId="{D63C7D0D-B64B-C24B-8406-17EE8DDA2A5B}">
      <dgm:prSet/>
      <dgm:spPr/>
      <dgm:t>
        <a:bodyPr/>
        <a:lstStyle/>
        <a:p>
          <a:endParaRPr lang="en-US"/>
        </a:p>
      </dgm:t>
    </dgm:pt>
    <dgm:pt modelId="{EF803BD4-DDA6-AA4A-9961-81AEB0C0D8E4}" type="sibTrans" cxnId="{D63C7D0D-B64B-C24B-8406-17EE8DDA2A5B}">
      <dgm:prSet/>
      <dgm:spPr/>
      <dgm:t>
        <a:bodyPr/>
        <a:lstStyle/>
        <a:p>
          <a:endParaRPr lang="en-US"/>
        </a:p>
      </dgm:t>
    </dgm:pt>
    <dgm:pt modelId="{3D8F57AA-C8DF-C24F-B483-F2F6BFC86DC3}">
      <dgm:prSet phldr="0"/>
      <dgm:spPr/>
      <dgm:t>
        <a:bodyPr/>
        <a:lstStyle/>
        <a:p>
          <a:pPr rtl="0"/>
          <a:r>
            <a:rPr lang="en-US" b="0" dirty="0">
              <a:solidFill>
                <a:schemeClr val="bg1"/>
              </a:solidFill>
              <a:latin typeface="+mn-lt"/>
            </a:rPr>
            <a:t>Visual Crossing Data</a:t>
          </a:r>
        </a:p>
      </dgm:t>
    </dgm:pt>
    <dgm:pt modelId="{BCC2340B-71DE-E348-9DDB-777CFE0B1BB5}" type="parTrans" cxnId="{39ADD5AA-7B51-5F4D-9CF5-BCE23A510C4C}">
      <dgm:prSet/>
      <dgm:spPr/>
      <dgm:t>
        <a:bodyPr/>
        <a:lstStyle/>
        <a:p>
          <a:endParaRPr lang="en-US"/>
        </a:p>
      </dgm:t>
    </dgm:pt>
    <dgm:pt modelId="{DC21A414-1D8C-A141-B6B4-45F341706674}" type="sibTrans" cxnId="{39ADD5AA-7B51-5F4D-9CF5-BCE23A510C4C}">
      <dgm:prSet/>
      <dgm:spPr/>
      <dgm:t>
        <a:bodyPr/>
        <a:lstStyle/>
        <a:p>
          <a:endParaRPr lang="en-US"/>
        </a:p>
      </dgm:t>
    </dgm:pt>
    <dgm:pt modelId="{51510FC8-D1A6-1E4A-9C98-E83D8D99F1C7}">
      <dgm:prSet/>
      <dgm:spPr/>
      <dgm:t>
        <a:bodyPr/>
        <a:lstStyle/>
        <a:p>
          <a:pPr rtl="0"/>
          <a:r>
            <a:rPr lang="en-US" b="0" dirty="0">
              <a:solidFill>
                <a:schemeClr val="bg1"/>
              </a:solidFill>
              <a:latin typeface="+mn-lt"/>
            </a:rPr>
            <a:t>Yelp Data API</a:t>
          </a:r>
        </a:p>
      </dgm:t>
    </dgm:pt>
    <dgm:pt modelId="{AE1AD3A4-663B-E34B-AA4F-74027520D0C8}" type="parTrans" cxnId="{D3021927-DF06-AF4C-8475-71CAD498EB66}">
      <dgm:prSet/>
      <dgm:spPr/>
      <dgm:t>
        <a:bodyPr/>
        <a:lstStyle/>
        <a:p>
          <a:endParaRPr lang="en-US"/>
        </a:p>
      </dgm:t>
    </dgm:pt>
    <dgm:pt modelId="{C8A0C64B-EC8F-2A4C-B944-C83B6B923183}" type="sibTrans" cxnId="{D3021927-DF06-AF4C-8475-71CAD498EB66}">
      <dgm:prSet/>
      <dgm:spPr/>
      <dgm:t>
        <a:bodyPr/>
        <a:lstStyle/>
        <a:p>
          <a:endParaRPr lang="en-US"/>
        </a:p>
      </dgm:t>
    </dgm:pt>
    <dgm:pt modelId="{D3AFB9FD-E760-F346-8F7E-E343CE5740AC}">
      <dgm:prSet phldr="0"/>
      <dgm:spPr/>
      <dgm:t>
        <a:bodyPr/>
        <a:lstStyle/>
        <a:p>
          <a:pPr rtl="0"/>
          <a:r>
            <a:rPr lang="en-US" b="0" dirty="0">
              <a:solidFill>
                <a:schemeClr val="bg1"/>
              </a:solidFill>
              <a:latin typeface="+mn-lt"/>
            </a:rPr>
            <a:t>POSTGRESQL</a:t>
          </a:r>
        </a:p>
      </dgm:t>
    </dgm:pt>
    <dgm:pt modelId="{0FC297F1-840E-9349-820A-23A2618B6F38}" type="parTrans" cxnId="{B210E00D-2119-1140-9E79-1C62B7CE5495}">
      <dgm:prSet/>
      <dgm:spPr/>
      <dgm:t>
        <a:bodyPr/>
        <a:lstStyle/>
        <a:p>
          <a:endParaRPr lang="en-US"/>
        </a:p>
      </dgm:t>
    </dgm:pt>
    <dgm:pt modelId="{2F4FD97F-63D0-F744-AE32-5F866E64BEA1}" type="sibTrans" cxnId="{B210E00D-2119-1140-9E79-1C62B7CE5495}">
      <dgm:prSet/>
      <dgm:spPr/>
      <dgm:t>
        <a:bodyPr/>
        <a:lstStyle/>
        <a:p>
          <a:endParaRPr lang="en-US"/>
        </a:p>
      </dgm:t>
    </dgm:pt>
    <dgm:pt modelId="{E97557EB-D0B8-D44D-8DB0-2E189A3CB60E}">
      <dgm:prSet phldr="0"/>
      <dgm:spPr/>
      <dgm:t>
        <a:bodyPr/>
        <a:lstStyle/>
        <a:p>
          <a:pPr rtl="0"/>
          <a:r>
            <a:rPr lang="en-US" b="0" dirty="0">
              <a:solidFill>
                <a:schemeClr val="bg1"/>
              </a:solidFill>
              <a:latin typeface="+mn-lt"/>
            </a:rPr>
            <a:t>ERD</a:t>
          </a:r>
        </a:p>
      </dgm:t>
    </dgm:pt>
    <dgm:pt modelId="{980A54D9-F389-6F42-AE63-68ECEE8169E8}" type="parTrans" cxnId="{F7A5FA04-06D9-AC4A-A135-F1E83DFBF1A8}">
      <dgm:prSet/>
      <dgm:spPr/>
      <dgm:t>
        <a:bodyPr/>
        <a:lstStyle/>
        <a:p>
          <a:endParaRPr lang="en-US"/>
        </a:p>
      </dgm:t>
    </dgm:pt>
    <dgm:pt modelId="{5A3CBF5B-9C1B-B141-A544-57DE9314E287}" type="sibTrans" cxnId="{F7A5FA04-06D9-AC4A-A135-F1E83DFBF1A8}">
      <dgm:prSet/>
      <dgm:spPr/>
      <dgm:t>
        <a:bodyPr/>
        <a:lstStyle/>
        <a:p>
          <a:endParaRPr lang="en-US"/>
        </a:p>
      </dgm:t>
    </dgm:pt>
    <dgm:pt modelId="{0FB96E05-0263-9D4F-A4EE-30491A36B1D2}">
      <dgm:prSet phldr="0"/>
      <dgm:spPr/>
      <dgm:t>
        <a:bodyPr/>
        <a:lstStyle/>
        <a:p>
          <a:pPr rtl="0"/>
          <a:r>
            <a:rPr lang="en-US" b="0" dirty="0">
              <a:solidFill>
                <a:schemeClr val="bg1"/>
              </a:solidFill>
              <a:latin typeface="+mn-lt"/>
            </a:rPr>
            <a:t>Use Case Examples</a:t>
          </a:r>
        </a:p>
      </dgm:t>
    </dgm:pt>
    <dgm:pt modelId="{CFE43335-A8F8-F14B-9AC3-2329FC4FA861}" type="parTrans" cxnId="{021AA452-949B-3448-8025-5129EA10BB7D}">
      <dgm:prSet/>
      <dgm:spPr/>
      <dgm:t>
        <a:bodyPr/>
        <a:lstStyle/>
        <a:p>
          <a:endParaRPr lang="en-US"/>
        </a:p>
      </dgm:t>
    </dgm:pt>
    <dgm:pt modelId="{C3783770-5490-A340-9672-2BC32C2FAF9A}" type="sibTrans" cxnId="{021AA452-949B-3448-8025-5129EA10BB7D}">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29FE1942-7995-0440-875F-379B84CFCBD6}" type="pres">
      <dgm:prSet presAssocID="{F21320C9-CF9C-6440-A372-024DE56EA2B7}" presName="parentText" presStyleLbl="node1" presStyleIdx="1" presStyleCnt="7">
        <dgm:presLayoutVars>
          <dgm:chMax val="0"/>
          <dgm:bulletEnabled val="1"/>
        </dgm:presLayoutVars>
      </dgm:prSet>
      <dgm:spPr/>
    </dgm:pt>
    <dgm:pt modelId="{A7947956-31D2-1743-9AD8-6C5A4F1919EB}" type="pres">
      <dgm:prSet presAssocID="{EF803BD4-DDA6-AA4A-9961-81AEB0C0D8E4}" presName="spacer" presStyleCnt="0"/>
      <dgm:spPr/>
    </dgm:pt>
    <dgm:pt modelId="{97741F5F-C2D6-B44D-9DBB-DF698D7926B9}" type="pres">
      <dgm:prSet presAssocID="{3D8F57AA-C8DF-C24F-B483-F2F6BFC86DC3}" presName="parentText" presStyleLbl="node1" presStyleIdx="2" presStyleCnt="7">
        <dgm:presLayoutVars>
          <dgm:chMax val="0"/>
          <dgm:bulletEnabled val="1"/>
        </dgm:presLayoutVars>
      </dgm:prSet>
      <dgm:spPr/>
    </dgm:pt>
    <dgm:pt modelId="{3B2D0D1C-4571-A64A-8E75-714F0A44D495}" type="pres">
      <dgm:prSet presAssocID="{DC21A414-1D8C-A141-B6B4-45F341706674}" presName="spacer" presStyleCnt="0"/>
      <dgm:spPr/>
    </dgm:pt>
    <dgm:pt modelId="{71D5150A-4FD7-2F4A-8BCE-222CB6E6027A}" type="pres">
      <dgm:prSet presAssocID="{51510FC8-D1A6-1E4A-9C98-E83D8D99F1C7}" presName="parentText" presStyleLbl="node1" presStyleIdx="3" presStyleCnt="7">
        <dgm:presLayoutVars>
          <dgm:chMax val="0"/>
          <dgm:bulletEnabled val="1"/>
        </dgm:presLayoutVars>
      </dgm:prSet>
      <dgm:spPr/>
    </dgm:pt>
    <dgm:pt modelId="{72AA3784-0772-924E-BF7B-6C608B3A6F82}" type="pres">
      <dgm:prSet presAssocID="{C8A0C64B-EC8F-2A4C-B944-C83B6B923183}" presName="spacer" presStyleCnt="0"/>
      <dgm:spPr/>
    </dgm:pt>
    <dgm:pt modelId="{E034294B-8FC0-A546-A15D-4A9DC6C096F8}" type="pres">
      <dgm:prSet presAssocID="{D3AFB9FD-E760-F346-8F7E-E343CE5740AC}" presName="parentText" presStyleLbl="node1" presStyleIdx="4" presStyleCnt="7">
        <dgm:presLayoutVars>
          <dgm:chMax val="0"/>
          <dgm:bulletEnabled val="1"/>
        </dgm:presLayoutVars>
      </dgm:prSet>
      <dgm:spPr/>
    </dgm:pt>
    <dgm:pt modelId="{509B459D-605B-284A-9014-D4EC3788C5AB}" type="pres">
      <dgm:prSet presAssocID="{2F4FD97F-63D0-F744-AE32-5F866E64BEA1}" presName="spacer" presStyleCnt="0"/>
      <dgm:spPr/>
    </dgm:pt>
    <dgm:pt modelId="{8B6D601F-2848-644F-A3BE-227F060F5164}" type="pres">
      <dgm:prSet presAssocID="{E97557EB-D0B8-D44D-8DB0-2E189A3CB60E}" presName="parentText" presStyleLbl="node1" presStyleIdx="5" presStyleCnt="7">
        <dgm:presLayoutVars>
          <dgm:chMax val="0"/>
          <dgm:bulletEnabled val="1"/>
        </dgm:presLayoutVars>
      </dgm:prSet>
      <dgm:spPr/>
    </dgm:pt>
    <dgm:pt modelId="{7DA5CC94-27B5-C847-BF99-93BA9859E82F}" type="pres">
      <dgm:prSet presAssocID="{5A3CBF5B-9C1B-B141-A544-57DE9314E287}" presName="spacer" presStyleCnt="0"/>
      <dgm:spPr/>
    </dgm:pt>
    <dgm:pt modelId="{E41362A6-53FF-1F45-B1BE-CC81C2F661CC}" type="pres">
      <dgm:prSet presAssocID="{0FB96E05-0263-9D4F-A4EE-30491A36B1D2}" presName="parentText" presStyleLbl="node1" presStyleIdx="6" presStyleCnt="7">
        <dgm:presLayoutVars>
          <dgm:chMax val="0"/>
          <dgm:bulletEnabled val="1"/>
        </dgm:presLayoutVars>
      </dgm:prSet>
      <dgm:spPr/>
    </dgm:pt>
  </dgm:ptLst>
  <dgm:cxnLst>
    <dgm:cxn modelId="{F7A5FA04-06D9-AC4A-A135-F1E83DFBF1A8}" srcId="{6B93B75F-6762-4160-979F-2962EFBB033D}" destId="{E97557EB-D0B8-D44D-8DB0-2E189A3CB60E}" srcOrd="5" destOrd="0" parTransId="{980A54D9-F389-6F42-AE63-68ECEE8169E8}" sibTransId="{5A3CBF5B-9C1B-B141-A544-57DE9314E287}"/>
    <dgm:cxn modelId="{D63C7D0D-B64B-C24B-8406-17EE8DDA2A5B}" srcId="{6B93B75F-6762-4160-979F-2962EFBB033D}" destId="{F21320C9-CF9C-6440-A372-024DE56EA2B7}" srcOrd="1" destOrd="0" parTransId="{789BA591-0048-B446-86BE-5CD7480AA412}" sibTransId="{EF803BD4-DDA6-AA4A-9961-81AEB0C0D8E4}"/>
    <dgm:cxn modelId="{B210E00D-2119-1140-9E79-1C62B7CE5495}" srcId="{6B93B75F-6762-4160-979F-2962EFBB033D}" destId="{D3AFB9FD-E760-F346-8F7E-E343CE5740AC}" srcOrd="4" destOrd="0" parTransId="{0FC297F1-840E-9349-820A-23A2618B6F38}" sibTransId="{2F4FD97F-63D0-F744-AE32-5F866E64BEA1}"/>
    <dgm:cxn modelId="{46077F14-F7F4-994E-9243-ED4D79CAC501}" type="presOf" srcId="{E97557EB-D0B8-D44D-8DB0-2E189A3CB60E}" destId="{8B6D601F-2848-644F-A3BE-227F060F5164}" srcOrd="0" destOrd="0" presId="urn:microsoft.com/office/officeart/2005/8/layout/vList2"/>
    <dgm:cxn modelId="{FFA89714-BBF6-4D4B-8066-D18E9EFA9C94}" type="presOf" srcId="{51510FC8-D1A6-1E4A-9C98-E83D8D99F1C7}" destId="{71D5150A-4FD7-2F4A-8BCE-222CB6E6027A}"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F394AD20-58A6-6D42-9BAA-B4EF43DDFA15}" type="presOf" srcId="{D3AFB9FD-E760-F346-8F7E-E343CE5740AC}" destId="{E034294B-8FC0-A546-A15D-4A9DC6C096F8}" srcOrd="0" destOrd="0" presId="urn:microsoft.com/office/officeart/2005/8/layout/vList2"/>
    <dgm:cxn modelId="{69A8AD24-84D2-0745-8EEF-3743594978C5}" type="presOf" srcId="{3D8F57AA-C8DF-C24F-B483-F2F6BFC86DC3}" destId="{97741F5F-C2D6-B44D-9DBB-DF698D7926B9}" srcOrd="0" destOrd="0" presId="urn:microsoft.com/office/officeart/2005/8/layout/vList2"/>
    <dgm:cxn modelId="{D3021927-DF06-AF4C-8475-71CAD498EB66}" srcId="{6B93B75F-6762-4160-979F-2962EFBB033D}" destId="{51510FC8-D1A6-1E4A-9C98-E83D8D99F1C7}" srcOrd="3" destOrd="0" parTransId="{AE1AD3A4-663B-E34B-AA4F-74027520D0C8}" sibTransId="{C8A0C64B-EC8F-2A4C-B944-C83B6B923183}"/>
    <dgm:cxn modelId="{021AA452-949B-3448-8025-5129EA10BB7D}" srcId="{6B93B75F-6762-4160-979F-2962EFBB033D}" destId="{0FB96E05-0263-9D4F-A4EE-30491A36B1D2}" srcOrd="6" destOrd="0" parTransId="{CFE43335-A8F8-F14B-9AC3-2329FC4FA861}" sibTransId="{C3783770-5490-A340-9672-2BC32C2FAF9A}"/>
    <dgm:cxn modelId="{D9A75D8C-51B1-4719-8B3D-CAAA890F4BF9}" type="presOf" srcId="{BAA31E3B-6EB1-488E-90BE-7CD2197B1A76}" destId="{C70D136B-C619-4E4E-9082-1B9C384B7AB8}" srcOrd="0" destOrd="0" presId="urn:microsoft.com/office/officeart/2005/8/layout/vList2"/>
    <dgm:cxn modelId="{68C68D97-CCEB-6C46-B77F-55D6B4C9D060}" type="presOf" srcId="{F21320C9-CF9C-6440-A372-024DE56EA2B7}" destId="{29FE1942-7995-0440-875F-379B84CFCBD6}" srcOrd="0" destOrd="0" presId="urn:microsoft.com/office/officeart/2005/8/layout/vList2"/>
    <dgm:cxn modelId="{39ADD5AA-7B51-5F4D-9CF5-BCE23A510C4C}" srcId="{6B93B75F-6762-4160-979F-2962EFBB033D}" destId="{3D8F57AA-C8DF-C24F-B483-F2F6BFC86DC3}" srcOrd="2" destOrd="0" parTransId="{BCC2340B-71DE-E348-9DDB-777CFE0B1BB5}" sibTransId="{DC21A414-1D8C-A141-B6B4-45F341706674}"/>
    <dgm:cxn modelId="{D97693BE-5D41-E445-9648-62AA6CE70300}" type="presOf" srcId="{0FB96E05-0263-9D4F-A4EE-30491A36B1D2}" destId="{E41362A6-53FF-1F45-B1BE-CC81C2F661CC}" srcOrd="0" destOrd="0" presId="urn:microsoft.com/office/officeart/2005/8/layout/vList2"/>
    <dgm:cxn modelId="{A04433C1-D0DF-445F-AA26-65F91B053BD7}" srcId="{6B93B75F-6762-4160-979F-2962EFBB033D}" destId="{BAA31E3B-6EB1-488E-90BE-7CD2197B1A76}" srcOrd="0" destOrd="0" parTransId="{3CC1C9C8-8128-47B1-AE96-3AACC2A3AD2E}" sibTransId="{3A184A68-9B3C-44C3-9940-3EAD4F36EE47}"/>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3968360A-8BC4-CE46-A135-CD3D3D9CFBF0}" type="presParOf" srcId="{8B603069-539D-472E-A886-5CFB422ABC9B}" destId="{29FE1942-7995-0440-875F-379B84CFCBD6}" srcOrd="2" destOrd="0" presId="urn:microsoft.com/office/officeart/2005/8/layout/vList2"/>
    <dgm:cxn modelId="{7F4C2564-E4F2-D14F-9B7F-2D939BAB3E34}" type="presParOf" srcId="{8B603069-539D-472E-A886-5CFB422ABC9B}" destId="{A7947956-31D2-1743-9AD8-6C5A4F1919EB}" srcOrd="3" destOrd="0" presId="urn:microsoft.com/office/officeart/2005/8/layout/vList2"/>
    <dgm:cxn modelId="{68E10632-88AA-9B49-8B6B-E5BCC67DF3A8}" type="presParOf" srcId="{8B603069-539D-472E-A886-5CFB422ABC9B}" destId="{97741F5F-C2D6-B44D-9DBB-DF698D7926B9}" srcOrd="4" destOrd="0" presId="urn:microsoft.com/office/officeart/2005/8/layout/vList2"/>
    <dgm:cxn modelId="{8E205B05-9157-1C43-950E-0E0E13DB4585}" type="presParOf" srcId="{8B603069-539D-472E-A886-5CFB422ABC9B}" destId="{3B2D0D1C-4571-A64A-8E75-714F0A44D495}" srcOrd="5" destOrd="0" presId="urn:microsoft.com/office/officeart/2005/8/layout/vList2"/>
    <dgm:cxn modelId="{F07AAC12-756E-414E-899D-AE904962922F}" type="presParOf" srcId="{8B603069-539D-472E-A886-5CFB422ABC9B}" destId="{71D5150A-4FD7-2F4A-8BCE-222CB6E6027A}" srcOrd="6" destOrd="0" presId="urn:microsoft.com/office/officeart/2005/8/layout/vList2"/>
    <dgm:cxn modelId="{659A9A8C-2248-C14E-9532-6F71344D5969}" type="presParOf" srcId="{8B603069-539D-472E-A886-5CFB422ABC9B}" destId="{72AA3784-0772-924E-BF7B-6C608B3A6F82}" srcOrd="7" destOrd="0" presId="urn:microsoft.com/office/officeart/2005/8/layout/vList2"/>
    <dgm:cxn modelId="{A4999244-499F-7648-A52E-656EACEF5E02}" type="presParOf" srcId="{8B603069-539D-472E-A886-5CFB422ABC9B}" destId="{E034294B-8FC0-A546-A15D-4A9DC6C096F8}" srcOrd="8" destOrd="0" presId="urn:microsoft.com/office/officeart/2005/8/layout/vList2"/>
    <dgm:cxn modelId="{8E3609E5-8F9E-7948-AEC6-7E868C04149E}" type="presParOf" srcId="{8B603069-539D-472E-A886-5CFB422ABC9B}" destId="{509B459D-605B-284A-9014-D4EC3788C5AB}" srcOrd="9" destOrd="0" presId="urn:microsoft.com/office/officeart/2005/8/layout/vList2"/>
    <dgm:cxn modelId="{C5A607F3-55DD-F84F-A490-8125DACB5187}" type="presParOf" srcId="{8B603069-539D-472E-A886-5CFB422ABC9B}" destId="{8B6D601F-2848-644F-A3BE-227F060F5164}" srcOrd="10" destOrd="0" presId="urn:microsoft.com/office/officeart/2005/8/layout/vList2"/>
    <dgm:cxn modelId="{7B26FED9-DC0D-2448-B335-8C4DC88C7588}" type="presParOf" srcId="{8B603069-539D-472E-A886-5CFB422ABC9B}" destId="{7DA5CC94-27B5-C847-BF99-93BA9859E82F}" srcOrd="11" destOrd="0" presId="urn:microsoft.com/office/officeart/2005/8/layout/vList2"/>
    <dgm:cxn modelId="{7E713028-D406-BB47-AE6C-81BF8E482ABD}" type="presParOf" srcId="{8B603069-539D-472E-A886-5CFB422ABC9B}" destId="{E41362A6-53FF-1F45-B1BE-CC81C2F661C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dirty="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0CEFBEA7-CD67-BB46-A530-D4DE5639A15E}">
      <dgm:prSet phldr="0"/>
      <dgm:spPr/>
      <dgm:t>
        <a:bodyPr/>
        <a:lstStyle/>
        <a:p>
          <a:pPr rtl="0"/>
          <a:r>
            <a:rPr lang="en-US" b="0" dirty="0">
              <a:solidFill>
                <a:schemeClr val="bg1"/>
              </a:solidFill>
              <a:latin typeface="+mn-lt"/>
            </a:rPr>
            <a:t>Evaluate the Census Data</a:t>
          </a:r>
        </a:p>
      </dgm:t>
    </dgm:pt>
    <dgm:pt modelId="{28B32E91-1BEA-3F4C-B1D9-E81D7DC655DB}" type="parTrans" cxnId="{97C64940-CBF8-7144-BCDC-4E99196C0C05}">
      <dgm:prSet/>
      <dgm:spPr/>
      <dgm:t>
        <a:bodyPr/>
        <a:lstStyle/>
        <a:p>
          <a:endParaRPr lang="en-US"/>
        </a:p>
      </dgm:t>
    </dgm:pt>
    <dgm:pt modelId="{28213E2F-E61B-424E-8754-B0A7200C14A8}" type="sibTrans" cxnId="{97C64940-CBF8-7144-BCDC-4E99196C0C05}">
      <dgm:prSet/>
      <dgm:spPr/>
      <dgm:t>
        <a:bodyPr/>
        <a:lstStyle/>
        <a:p>
          <a:endParaRPr lang="en-US"/>
        </a:p>
      </dgm:t>
    </dgm:pt>
    <dgm:pt modelId="{E641949B-50F1-E14F-B555-9C9CE2E6E2C2}">
      <dgm:prSet phldr="0"/>
      <dgm:spPr/>
      <dgm:t>
        <a:bodyPr/>
        <a:lstStyle/>
        <a:p>
          <a:pPr rtl="0"/>
          <a:r>
            <a:rPr lang="en-US" b="0" dirty="0">
              <a:solidFill>
                <a:schemeClr val="bg1"/>
              </a:solidFill>
              <a:latin typeface="+mn-lt"/>
            </a:rPr>
            <a:t>Visual Crossing Data</a:t>
          </a:r>
        </a:p>
      </dgm:t>
    </dgm:pt>
    <dgm:pt modelId="{73284AE3-54CD-864C-A28E-BBAF9640B1D7}" type="parTrans" cxnId="{5438D9DA-503D-6944-A863-DC3E29C34F03}">
      <dgm:prSet/>
      <dgm:spPr/>
      <dgm:t>
        <a:bodyPr/>
        <a:lstStyle/>
        <a:p>
          <a:endParaRPr lang="en-US"/>
        </a:p>
      </dgm:t>
    </dgm:pt>
    <dgm:pt modelId="{1797F928-8FC4-AE4E-84FB-6096A24AC9D7}" type="sibTrans" cxnId="{5438D9DA-503D-6944-A863-DC3E29C34F03}">
      <dgm:prSet/>
      <dgm:spPr/>
      <dgm:t>
        <a:bodyPr/>
        <a:lstStyle/>
        <a:p>
          <a:endParaRPr lang="en-US"/>
        </a:p>
      </dgm:t>
    </dgm:pt>
    <dgm:pt modelId="{679A3FAE-492C-B54B-B211-3E4F36CB95DD}">
      <dgm:prSet/>
      <dgm:spPr/>
      <dgm:t>
        <a:bodyPr/>
        <a:lstStyle/>
        <a:p>
          <a:pPr rtl="0"/>
          <a:r>
            <a:rPr lang="en-US" b="0" dirty="0">
              <a:solidFill>
                <a:schemeClr val="bg1"/>
              </a:solidFill>
              <a:latin typeface="+mn-lt"/>
            </a:rPr>
            <a:t>Yelp Data API</a:t>
          </a:r>
        </a:p>
      </dgm:t>
    </dgm:pt>
    <dgm:pt modelId="{583725F1-8F0E-534D-ADF5-44780F5C9CA9}" type="parTrans" cxnId="{8FDC6A36-267C-D84B-B205-FBFF64CE830F}">
      <dgm:prSet/>
      <dgm:spPr/>
      <dgm:t>
        <a:bodyPr/>
        <a:lstStyle/>
        <a:p>
          <a:endParaRPr lang="en-US"/>
        </a:p>
      </dgm:t>
    </dgm:pt>
    <dgm:pt modelId="{89DE5A67-3B39-BC42-A3B1-127FE96CB9E3}" type="sibTrans" cxnId="{8FDC6A36-267C-D84B-B205-FBFF64CE830F}">
      <dgm:prSet/>
      <dgm:spPr/>
      <dgm:t>
        <a:bodyPr/>
        <a:lstStyle/>
        <a:p>
          <a:endParaRPr lang="en-US"/>
        </a:p>
      </dgm:t>
    </dgm:pt>
    <dgm:pt modelId="{E7A629D6-B692-8840-B85F-43BFB1B4DD8C}">
      <dgm:prSet phldr="0"/>
      <dgm:spPr/>
      <dgm:t>
        <a:bodyPr/>
        <a:lstStyle/>
        <a:p>
          <a:pPr rtl="0"/>
          <a:r>
            <a:rPr lang="en-US" b="0" dirty="0">
              <a:solidFill>
                <a:schemeClr val="bg1"/>
              </a:solidFill>
              <a:latin typeface="+mn-lt"/>
            </a:rPr>
            <a:t>POSTGRESQL</a:t>
          </a:r>
        </a:p>
      </dgm:t>
    </dgm:pt>
    <dgm:pt modelId="{CA961F83-BA7B-524F-9AC0-C4D77B1971AA}" type="parTrans" cxnId="{559BDD03-2683-CE49-9DB4-5BED5EB50710}">
      <dgm:prSet/>
      <dgm:spPr/>
      <dgm:t>
        <a:bodyPr/>
        <a:lstStyle/>
        <a:p>
          <a:endParaRPr lang="en-US"/>
        </a:p>
      </dgm:t>
    </dgm:pt>
    <dgm:pt modelId="{5037B394-1DAF-2241-A63C-470A291BCB8F}" type="sibTrans" cxnId="{559BDD03-2683-CE49-9DB4-5BED5EB50710}">
      <dgm:prSet/>
      <dgm:spPr/>
      <dgm:t>
        <a:bodyPr/>
        <a:lstStyle/>
        <a:p>
          <a:endParaRPr lang="en-US"/>
        </a:p>
      </dgm:t>
    </dgm:pt>
    <dgm:pt modelId="{21B93507-BDCB-B04D-AB6C-76A4B4BDCDE9}">
      <dgm:prSet phldr="0"/>
      <dgm:spPr/>
      <dgm:t>
        <a:bodyPr/>
        <a:lstStyle/>
        <a:p>
          <a:pPr rtl="0"/>
          <a:r>
            <a:rPr lang="en-US" b="0" dirty="0">
              <a:solidFill>
                <a:schemeClr val="bg1"/>
              </a:solidFill>
              <a:latin typeface="+mn-lt"/>
            </a:rPr>
            <a:t>ERD</a:t>
          </a:r>
        </a:p>
      </dgm:t>
    </dgm:pt>
    <dgm:pt modelId="{F63958AF-E9A1-9040-A09B-D65CD24B9043}" type="parTrans" cxnId="{951E0D47-5BD0-E643-96C9-11E897C3B261}">
      <dgm:prSet/>
      <dgm:spPr/>
      <dgm:t>
        <a:bodyPr/>
        <a:lstStyle/>
        <a:p>
          <a:endParaRPr lang="en-US"/>
        </a:p>
      </dgm:t>
    </dgm:pt>
    <dgm:pt modelId="{0EDA0674-7BE4-1A4E-B936-55EB77B313FD}" type="sibTrans" cxnId="{951E0D47-5BD0-E643-96C9-11E897C3B261}">
      <dgm:prSet/>
      <dgm:spPr/>
      <dgm:t>
        <a:bodyPr/>
        <a:lstStyle/>
        <a:p>
          <a:endParaRPr lang="en-US"/>
        </a:p>
      </dgm:t>
    </dgm:pt>
    <dgm:pt modelId="{C676D0F2-2C02-8044-AAC3-E0DFEE987D91}">
      <dgm:prSet phldr="0"/>
      <dgm:spPr/>
      <dgm:t>
        <a:bodyPr/>
        <a:lstStyle/>
        <a:p>
          <a:pPr rtl="0"/>
          <a:r>
            <a:rPr lang="en-US" b="0" dirty="0">
              <a:solidFill>
                <a:schemeClr val="bg1"/>
              </a:solidFill>
              <a:latin typeface="+mn-lt"/>
            </a:rPr>
            <a:t>Use Case Examples</a:t>
          </a:r>
        </a:p>
      </dgm:t>
    </dgm:pt>
    <dgm:pt modelId="{972DAC43-449F-4142-92F5-72963ACA48C4}" type="parTrans" cxnId="{E59DD3B5-AB8D-AB46-B5C7-A1E2B508257D}">
      <dgm:prSet/>
      <dgm:spPr/>
      <dgm:t>
        <a:bodyPr/>
        <a:lstStyle/>
        <a:p>
          <a:endParaRPr lang="en-US"/>
        </a:p>
      </dgm:t>
    </dgm:pt>
    <dgm:pt modelId="{188370B5-6A04-5241-99EB-EE2F102D79E8}" type="sibTrans" cxnId="{E59DD3B5-AB8D-AB46-B5C7-A1E2B508257D}">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E0150902-C9A8-A047-A40C-D0D7FD5696D9}" type="pres">
      <dgm:prSet presAssocID="{0CEFBEA7-CD67-BB46-A530-D4DE5639A15E}" presName="parentText" presStyleLbl="node1" presStyleIdx="1" presStyleCnt="7">
        <dgm:presLayoutVars>
          <dgm:chMax val="0"/>
          <dgm:bulletEnabled val="1"/>
        </dgm:presLayoutVars>
      </dgm:prSet>
      <dgm:spPr/>
    </dgm:pt>
    <dgm:pt modelId="{8D640EA8-2774-254A-B4EA-C1AE2E92E5C7}" type="pres">
      <dgm:prSet presAssocID="{28213E2F-E61B-424E-8754-B0A7200C14A8}" presName="spacer" presStyleCnt="0"/>
      <dgm:spPr/>
    </dgm:pt>
    <dgm:pt modelId="{0CCBF406-83F0-CC41-8C14-E38E56FE8D94}" type="pres">
      <dgm:prSet presAssocID="{E641949B-50F1-E14F-B555-9C9CE2E6E2C2}" presName="parentText" presStyleLbl="node1" presStyleIdx="2" presStyleCnt="7">
        <dgm:presLayoutVars>
          <dgm:chMax val="0"/>
          <dgm:bulletEnabled val="1"/>
        </dgm:presLayoutVars>
      </dgm:prSet>
      <dgm:spPr/>
    </dgm:pt>
    <dgm:pt modelId="{0ACA3534-7392-9748-857B-09BE6257853D}" type="pres">
      <dgm:prSet presAssocID="{1797F928-8FC4-AE4E-84FB-6096A24AC9D7}" presName="spacer" presStyleCnt="0"/>
      <dgm:spPr/>
    </dgm:pt>
    <dgm:pt modelId="{F6B64E2E-808C-B24E-8E6B-922DE8177FFE}" type="pres">
      <dgm:prSet presAssocID="{679A3FAE-492C-B54B-B211-3E4F36CB95DD}" presName="parentText" presStyleLbl="node1" presStyleIdx="3" presStyleCnt="7">
        <dgm:presLayoutVars>
          <dgm:chMax val="0"/>
          <dgm:bulletEnabled val="1"/>
        </dgm:presLayoutVars>
      </dgm:prSet>
      <dgm:spPr/>
    </dgm:pt>
    <dgm:pt modelId="{8EB95FCE-B2CD-6D43-BAE1-0E2B016A7EB0}" type="pres">
      <dgm:prSet presAssocID="{89DE5A67-3B39-BC42-A3B1-127FE96CB9E3}" presName="spacer" presStyleCnt="0"/>
      <dgm:spPr/>
    </dgm:pt>
    <dgm:pt modelId="{F7FEF194-87F2-B743-9454-3A14ECFE1AE0}" type="pres">
      <dgm:prSet presAssocID="{E7A629D6-B692-8840-B85F-43BFB1B4DD8C}" presName="parentText" presStyleLbl="node1" presStyleIdx="4" presStyleCnt="7">
        <dgm:presLayoutVars>
          <dgm:chMax val="0"/>
          <dgm:bulletEnabled val="1"/>
        </dgm:presLayoutVars>
      </dgm:prSet>
      <dgm:spPr/>
    </dgm:pt>
    <dgm:pt modelId="{D2C75BF3-81D3-784B-9B7C-2BD75D9B74F5}" type="pres">
      <dgm:prSet presAssocID="{5037B394-1DAF-2241-A63C-470A291BCB8F}" presName="spacer" presStyleCnt="0"/>
      <dgm:spPr/>
    </dgm:pt>
    <dgm:pt modelId="{707F9087-A562-D242-871A-26852BA818A8}" type="pres">
      <dgm:prSet presAssocID="{21B93507-BDCB-B04D-AB6C-76A4B4BDCDE9}" presName="parentText" presStyleLbl="node1" presStyleIdx="5" presStyleCnt="7">
        <dgm:presLayoutVars>
          <dgm:chMax val="0"/>
          <dgm:bulletEnabled val="1"/>
        </dgm:presLayoutVars>
      </dgm:prSet>
      <dgm:spPr/>
    </dgm:pt>
    <dgm:pt modelId="{FA8F0C9C-B0A6-F44B-99D0-D9B6957E56C6}" type="pres">
      <dgm:prSet presAssocID="{0EDA0674-7BE4-1A4E-B936-55EB77B313FD}" presName="spacer" presStyleCnt="0"/>
      <dgm:spPr/>
    </dgm:pt>
    <dgm:pt modelId="{20051886-CAD4-D243-B88F-54C77D86A4A0}" type="pres">
      <dgm:prSet presAssocID="{C676D0F2-2C02-8044-AAC3-E0DFEE987D91}" presName="parentText" presStyleLbl="node1" presStyleIdx="6" presStyleCnt="7">
        <dgm:presLayoutVars>
          <dgm:chMax val="0"/>
          <dgm:bulletEnabled val="1"/>
        </dgm:presLayoutVars>
      </dgm:prSet>
      <dgm:spPr/>
    </dgm:pt>
  </dgm:ptLst>
  <dgm:cxnLst>
    <dgm:cxn modelId="{559BDD03-2683-CE49-9DB4-5BED5EB50710}" srcId="{6B93B75F-6762-4160-979F-2962EFBB033D}" destId="{E7A629D6-B692-8840-B85F-43BFB1B4DD8C}" srcOrd="4" destOrd="0" parTransId="{CA961F83-BA7B-524F-9AC0-C4D77B1971AA}" sibTransId="{5037B394-1DAF-2241-A63C-470A291BCB8F}"/>
    <dgm:cxn modelId="{82D0671D-E0FB-44EE-B8CC-5E3AA0520F34}" type="presOf" srcId="{6B93B75F-6762-4160-979F-2962EFBB033D}" destId="{8B603069-539D-472E-A886-5CFB422ABC9B}" srcOrd="0" destOrd="0" presId="urn:microsoft.com/office/officeart/2005/8/layout/vList2"/>
    <dgm:cxn modelId="{588F9335-E720-804E-8A10-92BC3ABA2478}" type="presOf" srcId="{C676D0F2-2C02-8044-AAC3-E0DFEE987D91}" destId="{20051886-CAD4-D243-B88F-54C77D86A4A0}" srcOrd="0" destOrd="0" presId="urn:microsoft.com/office/officeart/2005/8/layout/vList2"/>
    <dgm:cxn modelId="{8FDC6A36-267C-D84B-B205-FBFF64CE830F}" srcId="{6B93B75F-6762-4160-979F-2962EFBB033D}" destId="{679A3FAE-492C-B54B-B211-3E4F36CB95DD}" srcOrd="3" destOrd="0" parTransId="{583725F1-8F0E-534D-ADF5-44780F5C9CA9}" sibTransId="{89DE5A67-3B39-BC42-A3B1-127FE96CB9E3}"/>
    <dgm:cxn modelId="{A1E8E33F-9F96-4F49-BF2F-1AA1307BC8DC}" type="presOf" srcId="{679A3FAE-492C-B54B-B211-3E4F36CB95DD}" destId="{F6B64E2E-808C-B24E-8E6B-922DE8177FFE}" srcOrd="0" destOrd="0" presId="urn:microsoft.com/office/officeart/2005/8/layout/vList2"/>
    <dgm:cxn modelId="{97C64940-CBF8-7144-BCDC-4E99196C0C05}" srcId="{6B93B75F-6762-4160-979F-2962EFBB033D}" destId="{0CEFBEA7-CD67-BB46-A530-D4DE5639A15E}" srcOrd="1" destOrd="0" parTransId="{28B32E91-1BEA-3F4C-B1D9-E81D7DC655DB}" sibTransId="{28213E2F-E61B-424E-8754-B0A7200C14A8}"/>
    <dgm:cxn modelId="{951E0D47-5BD0-E643-96C9-11E897C3B261}" srcId="{6B93B75F-6762-4160-979F-2962EFBB033D}" destId="{21B93507-BDCB-B04D-AB6C-76A4B4BDCDE9}" srcOrd="5" destOrd="0" parTransId="{F63958AF-E9A1-9040-A09B-D65CD24B9043}" sibTransId="{0EDA0674-7BE4-1A4E-B936-55EB77B313FD}"/>
    <dgm:cxn modelId="{76ABAB73-6C1C-4D49-8E9E-BD183FC41C8C}" type="presOf" srcId="{E7A629D6-B692-8840-B85F-43BFB1B4DD8C}" destId="{F7FEF194-87F2-B743-9454-3A14ECFE1AE0}" srcOrd="0" destOrd="0" presId="urn:microsoft.com/office/officeart/2005/8/layout/vList2"/>
    <dgm:cxn modelId="{3419B67D-8880-8943-AF5E-6CC2AA76F6DB}" type="presOf" srcId="{21B93507-BDCB-B04D-AB6C-76A4B4BDCDE9}" destId="{707F9087-A562-D242-871A-26852BA818A8}" srcOrd="0" destOrd="0" presId="urn:microsoft.com/office/officeart/2005/8/layout/vList2"/>
    <dgm:cxn modelId="{D9A75D8C-51B1-4719-8B3D-CAAA890F4BF9}" type="presOf" srcId="{BAA31E3B-6EB1-488E-90BE-7CD2197B1A76}" destId="{C70D136B-C619-4E4E-9082-1B9C384B7AB8}" srcOrd="0" destOrd="0" presId="urn:microsoft.com/office/officeart/2005/8/layout/vList2"/>
    <dgm:cxn modelId="{E59DD3B5-AB8D-AB46-B5C7-A1E2B508257D}" srcId="{6B93B75F-6762-4160-979F-2962EFBB033D}" destId="{C676D0F2-2C02-8044-AAC3-E0DFEE987D91}" srcOrd="6" destOrd="0" parTransId="{972DAC43-449F-4142-92F5-72963ACA48C4}" sibTransId="{188370B5-6A04-5241-99EB-EE2F102D79E8}"/>
    <dgm:cxn modelId="{A04433C1-D0DF-445F-AA26-65F91B053BD7}" srcId="{6B93B75F-6762-4160-979F-2962EFBB033D}" destId="{BAA31E3B-6EB1-488E-90BE-7CD2197B1A76}" srcOrd="0" destOrd="0" parTransId="{3CC1C9C8-8128-47B1-AE96-3AACC2A3AD2E}" sibTransId="{3A184A68-9B3C-44C3-9940-3EAD4F36EE47}"/>
    <dgm:cxn modelId="{0BE933D7-B875-5A4A-AE18-393C8B6500ED}" type="presOf" srcId="{0CEFBEA7-CD67-BB46-A530-D4DE5639A15E}" destId="{E0150902-C9A8-A047-A40C-D0D7FD5696D9}" srcOrd="0" destOrd="0" presId="urn:microsoft.com/office/officeart/2005/8/layout/vList2"/>
    <dgm:cxn modelId="{5438D9DA-503D-6944-A863-DC3E29C34F03}" srcId="{6B93B75F-6762-4160-979F-2962EFBB033D}" destId="{E641949B-50F1-E14F-B555-9C9CE2E6E2C2}" srcOrd="2" destOrd="0" parTransId="{73284AE3-54CD-864C-A28E-BBAF9640B1D7}" sibTransId="{1797F928-8FC4-AE4E-84FB-6096A24AC9D7}"/>
    <dgm:cxn modelId="{ACA37FFF-7ABE-4E4C-B923-5E28546930CF}" type="presOf" srcId="{E641949B-50F1-E14F-B555-9C9CE2E6E2C2}" destId="{0CCBF406-83F0-CC41-8C14-E38E56FE8D94}" srcOrd="0" destOrd="0" presId="urn:microsoft.com/office/officeart/2005/8/layout/vList2"/>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2B4297DD-A431-B443-A492-CCE2417A3DFB}" type="presParOf" srcId="{8B603069-539D-472E-A886-5CFB422ABC9B}" destId="{E0150902-C9A8-A047-A40C-D0D7FD5696D9}" srcOrd="2" destOrd="0" presId="urn:microsoft.com/office/officeart/2005/8/layout/vList2"/>
    <dgm:cxn modelId="{CC8DE488-EAB9-F443-A904-3689A3586D53}" type="presParOf" srcId="{8B603069-539D-472E-A886-5CFB422ABC9B}" destId="{8D640EA8-2774-254A-B4EA-C1AE2E92E5C7}" srcOrd="3" destOrd="0" presId="urn:microsoft.com/office/officeart/2005/8/layout/vList2"/>
    <dgm:cxn modelId="{983C630C-48E3-BB40-8A59-801778474121}" type="presParOf" srcId="{8B603069-539D-472E-A886-5CFB422ABC9B}" destId="{0CCBF406-83F0-CC41-8C14-E38E56FE8D94}" srcOrd="4" destOrd="0" presId="urn:microsoft.com/office/officeart/2005/8/layout/vList2"/>
    <dgm:cxn modelId="{E4D29FEB-6D06-8F4C-B832-C848CB204ACB}" type="presParOf" srcId="{8B603069-539D-472E-A886-5CFB422ABC9B}" destId="{0ACA3534-7392-9748-857B-09BE6257853D}" srcOrd="5" destOrd="0" presId="urn:microsoft.com/office/officeart/2005/8/layout/vList2"/>
    <dgm:cxn modelId="{2CCAACB4-2CEF-404B-B398-BD12C4D6B859}" type="presParOf" srcId="{8B603069-539D-472E-A886-5CFB422ABC9B}" destId="{F6B64E2E-808C-B24E-8E6B-922DE8177FFE}" srcOrd="6" destOrd="0" presId="urn:microsoft.com/office/officeart/2005/8/layout/vList2"/>
    <dgm:cxn modelId="{CC7B22F3-584A-2D44-A92E-8320BBB8CCC4}" type="presParOf" srcId="{8B603069-539D-472E-A886-5CFB422ABC9B}" destId="{8EB95FCE-B2CD-6D43-BAE1-0E2B016A7EB0}" srcOrd="7" destOrd="0" presId="urn:microsoft.com/office/officeart/2005/8/layout/vList2"/>
    <dgm:cxn modelId="{1D3B57AD-6ADC-AE4E-A00C-811946DB359F}" type="presParOf" srcId="{8B603069-539D-472E-A886-5CFB422ABC9B}" destId="{F7FEF194-87F2-B743-9454-3A14ECFE1AE0}" srcOrd="8" destOrd="0" presId="urn:microsoft.com/office/officeart/2005/8/layout/vList2"/>
    <dgm:cxn modelId="{0BD56783-D899-5A40-9681-6E1BA24C87FF}" type="presParOf" srcId="{8B603069-539D-472E-A886-5CFB422ABC9B}" destId="{D2C75BF3-81D3-784B-9B7C-2BD75D9B74F5}" srcOrd="9" destOrd="0" presId="urn:microsoft.com/office/officeart/2005/8/layout/vList2"/>
    <dgm:cxn modelId="{A8A39DE9-14F6-B54C-A451-BBB0C35FD47B}" type="presParOf" srcId="{8B603069-539D-472E-A886-5CFB422ABC9B}" destId="{707F9087-A562-D242-871A-26852BA818A8}" srcOrd="10" destOrd="0" presId="urn:microsoft.com/office/officeart/2005/8/layout/vList2"/>
    <dgm:cxn modelId="{9873D5A2-C453-884E-9EB7-5AD8BE08083D}" type="presParOf" srcId="{8B603069-539D-472E-A886-5CFB422ABC9B}" destId="{FA8F0C9C-B0A6-F44B-99D0-D9B6957E56C6}" srcOrd="11" destOrd="0" presId="urn:microsoft.com/office/officeart/2005/8/layout/vList2"/>
    <dgm:cxn modelId="{B206979B-0C93-534A-A0F3-D4E26443692E}" type="presParOf" srcId="{8B603069-539D-472E-A886-5CFB422ABC9B}" destId="{20051886-CAD4-D243-B88F-54C77D86A4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BFED9658-255A-5B4C-B16E-A33842910CD5}">
      <dgm:prSet phldr="0"/>
      <dgm:spPr/>
      <dgm:t>
        <a:bodyPr/>
        <a:lstStyle/>
        <a:p>
          <a:pPr rtl="0"/>
          <a:r>
            <a:rPr lang="en-US" b="0" dirty="0">
              <a:solidFill>
                <a:schemeClr val="bg1"/>
              </a:solidFill>
              <a:latin typeface="+mn-lt"/>
            </a:rPr>
            <a:t>Evaluate the Census Data</a:t>
          </a:r>
        </a:p>
      </dgm:t>
    </dgm:pt>
    <dgm:pt modelId="{D23905CA-6F3C-A24B-9336-43BE3418279A}" type="parTrans" cxnId="{ED4A6FA7-B397-9D42-9B9A-BC75263DF713}">
      <dgm:prSet/>
      <dgm:spPr/>
      <dgm:t>
        <a:bodyPr/>
        <a:lstStyle/>
        <a:p>
          <a:endParaRPr lang="en-US"/>
        </a:p>
      </dgm:t>
    </dgm:pt>
    <dgm:pt modelId="{447C279C-ACD6-AC45-B287-E2BD8B00B7FF}" type="sibTrans" cxnId="{ED4A6FA7-B397-9D42-9B9A-BC75263DF713}">
      <dgm:prSet/>
      <dgm:spPr/>
      <dgm:t>
        <a:bodyPr/>
        <a:lstStyle/>
        <a:p>
          <a:endParaRPr lang="en-US"/>
        </a:p>
      </dgm:t>
    </dgm:pt>
    <dgm:pt modelId="{1875F672-CCCA-194A-B6EE-12BCFB232C00}">
      <dgm:prSet phldr="0"/>
      <dgm:spPr/>
      <dgm:t>
        <a:bodyPr/>
        <a:lstStyle/>
        <a:p>
          <a:pPr rtl="0"/>
          <a:r>
            <a:rPr lang="en-US" b="0" dirty="0">
              <a:solidFill>
                <a:schemeClr val="bg1"/>
              </a:solidFill>
              <a:latin typeface="+mn-lt"/>
            </a:rPr>
            <a:t>Visual Crossing Data</a:t>
          </a:r>
        </a:p>
      </dgm:t>
    </dgm:pt>
    <dgm:pt modelId="{D3A551A4-1D1A-044B-BDAF-8AD4133F2D64}" type="parTrans" cxnId="{60400833-BF8F-1D43-B46D-9B80C6A6006C}">
      <dgm:prSet/>
      <dgm:spPr/>
      <dgm:t>
        <a:bodyPr/>
        <a:lstStyle/>
        <a:p>
          <a:endParaRPr lang="en-US"/>
        </a:p>
      </dgm:t>
    </dgm:pt>
    <dgm:pt modelId="{5CEE8D7B-1BE3-5640-A73F-3B5BC5FCFD78}" type="sibTrans" cxnId="{60400833-BF8F-1D43-B46D-9B80C6A6006C}">
      <dgm:prSet/>
      <dgm:spPr/>
      <dgm:t>
        <a:bodyPr/>
        <a:lstStyle/>
        <a:p>
          <a:endParaRPr lang="en-US"/>
        </a:p>
      </dgm:t>
    </dgm:pt>
    <dgm:pt modelId="{2F9501F9-5863-B84F-BA79-0C3069D60BDF}">
      <dgm:prSet/>
      <dgm:spPr/>
      <dgm:t>
        <a:bodyPr/>
        <a:lstStyle/>
        <a:p>
          <a:pPr rtl="0"/>
          <a:r>
            <a:rPr lang="en-US" b="0" dirty="0">
              <a:solidFill>
                <a:schemeClr val="bg1"/>
              </a:solidFill>
              <a:latin typeface="+mn-lt"/>
            </a:rPr>
            <a:t>Yelp Data API</a:t>
          </a:r>
        </a:p>
      </dgm:t>
    </dgm:pt>
    <dgm:pt modelId="{73351D4B-3D91-7141-BA19-38C597DAA11D}" type="parTrans" cxnId="{90A1B768-9F23-034A-B64B-12289D380DDE}">
      <dgm:prSet/>
      <dgm:spPr/>
      <dgm:t>
        <a:bodyPr/>
        <a:lstStyle/>
        <a:p>
          <a:endParaRPr lang="en-US"/>
        </a:p>
      </dgm:t>
    </dgm:pt>
    <dgm:pt modelId="{23CBD866-B4B7-1B46-B9B3-0124F3D51BEC}" type="sibTrans" cxnId="{90A1B768-9F23-034A-B64B-12289D380DDE}">
      <dgm:prSet/>
      <dgm:spPr/>
      <dgm:t>
        <a:bodyPr/>
        <a:lstStyle/>
        <a:p>
          <a:endParaRPr lang="en-US"/>
        </a:p>
      </dgm:t>
    </dgm:pt>
    <dgm:pt modelId="{36A1D015-A506-7245-AAA1-3C8DAC789DF7}">
      <dgm:prSet phldr="0"/>
      <dgm:spPr/>
      <dgm:t>
        <a:bodyPr/>
        <a:lstStyle/>
        <a:p>
          <a:pPr rtl="0"/>
          <a:r>
            <a:rPr lang="en-US" b="0" dirty="0">
              <a:solidFill>
                <a:schemeClr val="bg1"/>
              </a:solidFill>
              <a:latin typeface="+mn-lt"/>
            </a:rPr>
            <a:t>POSTGRESQL</a:t>
          </a:r>
        </a:p>
      </dgm:t>
    </dgm:pt>
    <dgm:pt modelId="{C7ED82B7-5F9F-BE47-B85B-2086D5DE7403}" type="parTrans" cxnId="{503AC310-98C4-924B-8B52-EEC0079ED24A}">
      <dgm:prSet/>
      <dgm:spPr/>
      <dgm:t>
        <a:bodyPr/>
        <a:lstStyle/>
        <a:p>
          <a:endParaRPr lang="en-US"/>
        </a:p>
      </dgm:t>
    </dgm:pt>
    <dgm:pt modelId="{025B15BB-0837-6E4B-B93C-7E51BC2A7F70}" type="sibTrans" cxnId="{503AC310-98C4-924B-8B52-EEC0079ED24A}">
      <dgm:prSet/>
      <dgm:spPr/>
      <dgm:t>
        <a:bodyPr/>
        <a:lstStyle/>
        <a:p>
          <a:endParaRPr lang="en-US"/>
        </a:p>
      </dgm:t>
    </dgm:pt>
    <dgm:pt modelId="{65DB814D-52D5-7C44-AA67-C386427B68F0}">
      <dgm:prSet phldr="0"/>
      <dgm:spPr/>
      <dgm:t>
        <a:bodyPr/>
        <a:lstStyle/>
        <a:p>
          <a:pPr rtl="0"/>
          <a:r>
            <a:rPr lang="en-US" b="0" dirty="0">
              <a:solidFill>
                <a:schemeClr val="bg1"/>
              </a:solidFill>
              <a:latin typeface="+mn-lt"/>
            </a:rPr>
            <a:t>ERD</a:t>
          </a:r>
        </a:p>
      </dgm:t>
    </dgm:pt>
    <dgm:pt modelId="{7F780D21-7413-6546-8A12-50ECEBFC2C73}" type="parTrans" cxnId="{6499279E-7216-3D4F-8881-49CB37CA8240}">
      <dgm:prSet/>
      <dgm:spPr/>
      <dgm:t>
        <a:bodyPr/>
        <a:lstStyle/>
        <a:p>
          <a:endParaRPr lang="en-US"/>
        </a:p>
      </dgm:t>
    </dgm:pt>
    <dgm:pt modelId="{3548203C-1502-1242-809D-F1A740D8549B}" type="sibTrans" cxnId="{6499279E-7216-3D4F-8881-49CB37CA8240}">
      <dgm:prSet/>
      <dgm:spPr/>
      <dgm:t>
        <a:bodyPr/>
        <a:lstStyle/>
        <a:p>
          <a:endParaRPr lang="en-US"/>
        </a:p>
      </dgm:t>
    </dgm:pt>
    <dgm:pt modelId="{9984C2D5-5091-1945-A26E-D28D5AE88A05}">
      <dgm:prSet phldr="0"/>
      <dgm:spPr/>
      <dgm:t>
        <a:bodyPr/>
        <a:lstStyle/>
        <a:p>
          <a:pPr rtl="0"/>
          <a:r>
            <a:rPr lang="en-US" b="0" dirty="0">
              <a:solidFill>
                <a:schemeClr val="bg1"/>
              </a:solidFill>
              <a:latin typeface="+mn-lt"/>
            </a:rPr>
            <a:t>Use Case Examples</a:t>
          </a:r>
        </a:p>
      </dgm:t>
    </dgm:pt>
    <dgm:pt modelId="{51C43CD7-8B6A-AF49-90E4-03ABE8A390AD}" type="parTrans" cxnId="{F2FEE20E-027E-B445-81A7-C8F9D6DD5DF7}">
      <dgm:prSet/>
      <dgm:spPr/>
      <dgm:t>
        <a:bodyPr/>
        <a:lstStyle/>
        <a:p>
          <a:endParaRPr lang="en-US"/>
        </a:p>
      </dgm:t>
    </dgm:pt>
    <dgm:pt modelId="{8B8898DA-020E-354A-8AFA-3EF41B142A22}" type="sibTrans" cxnId="{F2FEE20E-027E-B445-81A7-C8F9D6DD5DF7}">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70424CD1-6927-2043-8F76-1F6B4E44FC5B}" type="pres">
      <dgm:prSet presAssocID="{BFED9658-255A-5B4C-B16E-A33842910CD5}" presName="parentText" presStyleLbl="node1" presStyleIdx="1" presStyleCnt="7">
        <dgm:presLayoutVars>
          <dgm:chMax val="0"/>
          <dgm:bulletEnabled val="1"/>
        </dgm:presLayoutVars>
      </dgm:prSet>
      <dgm:spPr/>
    </dgm:pt>
    <dgm:pt modelId="{8D5D04B1-676A-494C-9FB8-8C53E8F427B8}" type="pres">
      <dgm:prSet presAssocID="{447C279C-ACD6-AC45-B287-E2BD8B00B7FF}" presName="spacer" presStyleCnt="0"/>
      <dgm:spPr/>
    </dgm:pt>
    <dgm:pt modelId="{90496AEA-6A75-DC47-8EE4-A823D8EFD421}" type="pres">
      <dgm:prSet presAssocID="{1875F672-CCCA-194A-B6EE-12BCFB232C00}" presName="parentText" presStyleLbl="node1" presStyleIdx="2" presStyleCnt="7">
        <dgm:presLayoutVars>
          <dgm:chMax val="0"/>
          <dgm:bulletEnabled val="1"/>
        </dgm:presLayoutVars>
      </dgm:prSet>
      <dgm:spPr/>
    </dgm:pt>
    <dgm:pt modelId="{008E2A54-2217-3341-AB42-FE8BA83DF701}" type="pres">
      <dgm:prSet presAssocID="{5CEE8D7B-1BE3-5640-A73F-3B5BC5FCFD78}" presName="spacer" presStyleCnt="0"/>
      <dgm:spPr/>
    </dgm:pt>
    <dgm:pt modelId="{7AC21D2A-19A6-A242-92D3-A4A3C88412B7}" type="pres">
      <dgm:prSet presAssocID="{2F9501F9-5863-B84F-BA79-0C3069D60BDF}" presName="parentText" presStyleLbl="node1" presStyleIdx="3" presStyleCnt="7">
        <dgm:presLayoutVars>
          <dgm:chMax val="0"/>
          <dgm:bulletEnabled val="1"/>
        </dgm:presLayoutVars>
      </dgm:prSet>
      <dgm:spPr/>
    </dgm:pt>
    <dgm:pt modelId="{FDF95AC7-1751-1B4B-A55F-E17955EEE44D}" type="pres">
      <dgm:prSet presAssocID="{23CBD866-B4B7-1B46-B9B3-0124F3D51BEC}" presName="spacer" presStyleCnt="0"/>
      <dgm:spPr/>
    </dgm:pt>
    <dgm:pt modelId="{7382A52C-62E7-6947-A42F-7CDD6C1F299A}" type="pres">
      <dgm:prSet presAssocID="{36A1D015-A506-7245-AAA1-3C8DAC789DF7}" presName="parentText" presStyleLbl="node1" presStyleIdx="4" presStyleCnt="7">
        <dgm:presLayoutVars>
          <dgm:chMax val="0"/>
          <dgm:bulletEnabled val="1"/>
        </dgm:presLayoutVars>
      </dgm:prSet>
      <dgm:spPr/>
    </dgm:pt>
    <dgm:pt modelId="{83C8F69A-8AFB-6B4C-B057-4AF8EB3175CE}" type="pres">
      <dgm:prSet presAssocID="{025B15BB-0837-6E4B-B93C-7E51BC2A7F70}" presName="spacer" presStyleCnt="0"/>
      <dgm:spPr/>
    </dgm:pt>
    <dgm:pt modelId="{F1AAFC4E-B2C3-DB4D-B9D8-58B779FBAFAF}" type="pres">
      <dgm:prSet presAssocID="{65DB814D-52D5-7C44-AA67-C386427B68F0}" presName="parentText" presStyleLbl="node1" presStyleIdx="5" presStyleCnt="7">
        <dgm:presLayoutVars>
          <dgm:chMax val="0"/>
          <dgm:bulletEnabled val="1"/>
        </dgm:presLayoutVars>
      </dgm:prSet>
      <dgm:spPr/>
    </dgm:pt>
    <dgm:pt modelId="{965B0929-247C-0B44-85B9-A02F19829207}" type="pres">
      <dgm:prSet presAssocID="{3548203C-1502-1242-809D-F1A740D8549B}" presName="spacer" presStyleCnt="0"/>
      <dgm:spPr/>
    </dgm:pt>
    <dgm:pt modelId="{CFECDFE3-929C-F545-BDD1-48F2E0AB4BD5}" type="pres">
      <dgm:prSet presAssocID="{9984C2D5-5091-1945-A26E-D28D5AE88A05}" presName="parentText" presStyleLbl="node1" presStyleIdx="6" presStyleCnt="7">
        <dgm:presLayoutVars>
          <dgm:chMax val="0"/>
          <dgm:bulletEnabled val="1"/>
        </dgm:presLayoutVars>
      </dgm:prSet>
      <dgm:spPr/>
    </dgm:pt>
  </dgm:ptLst>
  <dgm:cxnLst>
    <dgm:cxn modelId="{F2FEE20E-027E-B445-81A7-C8F9D6DD5DF7}" srcId="{6B93B75F-6762-4160-979F-2962EFBB033D}" destId="{9984C2D5-5091-1945-A26E-D28D5AE88A05}" srcOrd="6" destOrd="0" parTransId="{51C43CD7-8B6A-AF49-90E4-03ABE8A390AD}" sibTransId="{8B8898DA-020E-354A-8AFA-3EF41B142A22}"/>
    <dgm:cxn modelId="{503AC310-98C4-924B-8B52-EEC0079ED24A}" srcId="{6B93B75F-6762-4160-979F-2962EFBB033D}" destId="{36A1D015-A506-7245-AAA1-3C8DAC789DF7}" srcOrd="4" destOrd="0" parTransId="{C7ED82B7-5F9F-BE47-B85B-2086D5DE7403}" sibTransId="{025B15BB-0837-6E4B-B93C-7E51BC2A7F70}"/>
    <dgm:cxn modelId="{A6BA2B11-1877-2944-8BB2-92665C88A12D}" type="presOf" srcId="{2F9501F9-5863-B84F-BA79-0C3069D60BDF}" destId="{7AC21D2A-19A6-A242-92D3-A4A3C88412B7}"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60400833-BF8F-1D43-B46D-9B80C6A6006C}" srcId="{6B93B75F-6762-4160-979F-2962EFBB033D}" destId="{1875F672-CCCA-194A-B6EE-12BCFB232C00}" srcOrd="2" destOrd="0" parTransId="{D3A551A4-1D1A-044B-BDAF-8AD4133F2D64}" sibTransId="{5CEE8D7B-1BE3-5640-A73F-3B5BC5FCFD78}"/>
    <dgm:cxn modelId="{E9C5BD5B-DE42-A04A-B4BA-2B129AE4C9FC}" type="presOf" srcId="{BFED9658-255A-5B4C-B16E-A33842910CD5}" destId="{70424CD1-6927-2043-8F76-1F6B4E44FC5B}" srcOrd="0" destOrd="0" presId="urn:microsoft.com/office/officeart/2005/8/layout/vList2"/>
    <dgm:cxn modelId="{D8850161-A5D5-3F46-A629-5ACE58385B8B}" type="presOf" srcId="{9984C2D5-5091-1945-A26E-D28D5AE88A05}" destId="{CFECDFE3-929C-F545-BDD1-48F2E0AB4BD5}" srcOrd="0" destOrd="0" presId="urn:microsoft.com/office/officeart/2005/8/layout/vList2"/>
    <dgm:cxn modelId="{90A1B768-9F23-034A-B64B-12289D380DDE}" srcId="{6B93B75F-6762-4160-979F-2962EFBB033D}" destId="{2F9501F9-5863-B84F-BA79-0C3069D60BDF}" srcOrd="3" destOrd="0" parTransId="{73351D4B-3D91-7141-BA19-38C597DAA11D}" sibTransId="{23CBD866-B4B7-1B46-B9B3-0124F3D51BEC}"/>
    <dgm:cxn modelId="{60FC0A88-3C6E-3041-8037-5FC27289A922}" type="presOf" srcId="{1875F672-CCCA-194A-B6EE-12BCFB232C00}" destId="{90496AEA-6A75-DC47-8EE4-A823D8EFD421}" srcOrd="0" destOrd="0" presId="urn:microsoft.com/office/officeart/2005/8/layout/vList2"/>
    <dgm:cxn modelId="{D9A75D8C-51B1-4719-8B3D-CAAA890F4BF9}" type="presOf" srcId="{BAA31E3B-6EB1-488E-90BE-7CD2197B1A76}" destId="{C70D136B-C619-4E4E-9082-1B9C384B7AB8}" srcOrd="0" destOrd="0" presId="urn:microsoft.com/office/officeart/2005/8/layout/vList2"/>
    <dgm:cxn modelId="{AA49A89A-1FBE-CE47-8D69-7D431992C584}" type="presOf" srcId="{36A1D015-A506-7245-AAA1-3C8DAC789DF7}" destId="{7382A52C-62E7-6947-A42F-7CDD6C1F299A}" srcOrd="0" destOrd="0" presId="urn:microsoft.com/office/officeart/2005/8/layout/vList2"/>
    <dgm:cxn modelId="{6499279E-7216-3D4F-8881-49CB37CA8240}" srcId="{6B93B75F-6762-4160-979F-2962EFBB033D}" destId="{65DB814D-52D5-7C44-AA67-C386427B68F0}" srcOrd="5" destOrd="0" parTransId="{7F780D21-7413-6546-8A12-50ECEBFC2C73}" sibTransId="{3548203C-1502-1242-809D-F1A740D8549B}"/>
    <dgm:cxn modelId="{A8DD839F-7592-F547-9D3B-A14290656DD2}" type="presOf" srcId="{65DB814D-52D5-7C44-AA67-C386427B68F0}" destId="{F1AAFC4E-B2C3-DB4D-B9D8-58B779FBAFAF}" srcOrd="0" destOrd="0" presId="urn:microsoft.com/office/officeart/2005/8/layout/vList2"/>
    <dgm:cxn modelId="{ED4A6FA7-B397-9D42-9B9A-BC75263DF713}" srcId="{6B93B75F-6762-4160-979F-2962EFBB033D}" destId="{BFED9658-255A-5B4C-B16E-A33842910CD5}" srcOrd="1" destOrd="0" parTransId="{D23905CA-6F3C-A24B-9336-43BE3418279A}" sibTransId="{447C279C-ACD6-AC45-B287-E2BD8B00B7FF}"/>
    <dgm:cxn modelId="{A04433C1-D0DF-445F-AA26-65F91B053BD7}" srcId="{6B93B75F-6762-4160-979F-2962EFBB033D}" destId="{BAA31E3B-6EB1-488E-90BE-7CD2197B1A76}" srcOrd="0" destOrd="0" parTransId="{3CC1C9C8-8128-47B1-AE96-3AACC2A3AD2E}" sibTransId="{3A184A68-9B3C-44C3-9940-3EAD4F36EE47}"/>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20C48714-A63B-2348-A350-FDEA99FFA8AC}" type="presParOf" srcId="{8B603069-539D-472E-A886-5CFB422ABC9B}" destId="{70424CD1-6927-2043-8F76-1F6B4E44FC5B}" srcOrd="2" destOrd="0" presId="urn:microsoft.com/office/officeart/2005/8/layout/vList2"/>
    <dgm:cxn modelId="{2CE49ADC-AA73-8648-A35E-F40812B2EAA4}" type="presParOf" srcId="{8B603069-539D-472E-A886-5CFB422ABC9B}" destId="{8D5D04B1-676A-494C-9FB8-8C53E8F427B8}" srcOrd="3" destOrd="0" presId="urn:microsoft.com/office/officeart/2005/8/layout/vList2"/>
    <dgm:cxn modelId="{4FAC8D01-39E9-7B4C-8177-0C0110DD28DB}" type="presParOf" srcId="{8B603069-539D-472E-A886-5CFB422ABC9B}" destId="{90496AEA-6A75-DC47-8EE4-A823D8EFD421}" srcOrd="4" destOrd="0" presId="urn:microsoft.com/office/officeart/2005/8/layout/vList2"/>
    <dgm:cxn modelId="{93FABB05-0BF1-AB4E-9CDA-A1ED5DF3AE3F}" type="presParOf" srcId="{8B603069-539D-472E-A886-5CFB422ABC9B}" destId="{008E2A54-2217-3341-AB42-FE8BA83DF701}" srcOrd="5" destOrd="0" presId="urn:microsoft.com/office/officeart/2005/8/layout/vList2"/>
    <dgm:cxn modelId="{D0BD1CA8-8530-F44A-9C23-AD173F2BA5EC}" type="presParOf" srcId="{8B603069-539D-472E-A886-5CFB422ABC9B}" destId="{7AC21D2A-19A6-A242-92D3-A4A3C88412B7}" srcOrd="6" destOrd="0" presId="urn:microsoft.com/office/officeart/2005/8/layout/vList2"/>
    <dgm:cxn modelId="{FD43BD0E-FF3F-FB4F-92A2-653BF100BAA5}" type="presParOf" srcId="{8B603069-539D-472E-A886-5CFB422ABC9B}" destId="{FDF95AC7-1751-1B4B-A55F-E17955EEE44D}" srcOrd="7" destOrd="0" presId="urn:microsoft.com/office/officeart/2005/8/layout/vList2"/>
    <dgm:cxn modelId="{A8D826C2-CFF2-954D-AF43-C99EDE1FC1BC}" type="presParOf" srcId="{8B603069-539D-472E-A886-5CFB422ABC9B}" destId="{7382A52C-62E7-6947-A42F-7CDD6C1F299A}" srcOrd="8" destOrd="0" presId="urn:microsoft.com/office/officeart/2005/8/layout/vList2"/>
    <dgm:cxn modelId="{47D6A92B-0CC9-A842-B939-41121C6FDA6E}" type="presParOf" srcId="{8B603069-539D-472E-A886-5CFB422ABC9B}" destId="{83C8F69A-8AFB-6B4C-B057-4AF8EB3175CE}" srcOrd="9" destOrd="0" presId="urn:microsoft.com/office/officeart/2005/8/layout/vList2"/>
    <dgm:cxn modelId="{58C5B767-D497-E047-B764-4352D18F0C82}" type="presParOf" srcId="{8B603069-539D-472E-A886-5CFB422ABC9B}" destId="{F1AAFC4E-B2C3-DB4D-B9D8-58B779FBAFAF}" srcOrd="10" destOrd="0" presId="urn:microsoft.com/office/officeart/2005/8/layout/vList2"/>
    <dgm:cxn modelId="{39492899-E289-0043-B892-5F3B89121701}" type="presParOf" srcId="{8B603069-539D-472E-A886-5CFB422ABC9B}" destId="{965B0929-247C-0B44-85B9-A02F19829207}" srcOrd="11" destOrd="0" presId="urn:microsoft.com/office/officeart/2005/8/layout/vList2"/>
    <dgm:cxn modelId="{73906191-3E3A-2E43-9F99-2647D9233306}" type="presParOf" srcId="{8B603069-539D-472E-A886-5CFB422ABC9B}" destId="{CFECDFE3-929C-F545-BDD1-48F2E0AB4BD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93B75F-6762-4160-979F-2962EFBB033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AA31E3B-6EB1-488E-90BE-7CD2197B1A76}">
      <dgm:prSet/>
      <dgm:spPr/>
      <dgm:t>
        <a:bodyPr/>
        <a:lstStyle/>
        <a:p>
          <a:r>
            <a:rPr lang="en-US" b="0" dirty="0">
              <a:solidFill>
                <a:schemeClr val="bg1"/>
              </a:solidFill>
              <a:latin typeface="+mn-lt"/>
            </a:rPr>
            <a:t>Explore the Census Data</a:t>
          </a:r>
          <a:endParaRPr lang="en-US" b="0" dirty="0">
            <a:solidFill>
              <a:schemeClr val="bg1"/>
            </a:solidFill>
          </a:endParaRPr>
        </a:p>
      </dgm:t>
    </dgm:pt>
    <dgm:pt modelId="{3CC1C9C8-8128-47B1-AE96-3AACC2A3AD2E}" type="parTrans" cxnId="{A04433C1-D0DF-445F-AA26-65F91B053BD7}">
      <dgm:prSet/>
      <dgm:spPr/>
      <dgm:t>
        <a:bodyPr/>
        <a:lstStyle/>
        <a:p>
          <a:endParaRPr lang="en-US"/>
        </a:p>
      </dgm:t>
    </dgm:pt>
    <dgm:pt modelId="{3A184A68-9B3C-44C3-9940-3EAD4F36EE47}" type="sibTrans" cxnId="{A04433C1-D0DF-445F-AA26-65F91B053BD7}">
      <dgm:prSet/>
      <dgm:spPr/>
      <dgm:t>
        <a:bodyPr/>
        <a:lstStyle/>
        <a:p>
          <a:endParaRPr lang="en-US"/>
        </a:p>
      </dgm:t>
    </dgm:pt>
    <dgm:pt modelId="{1E61FFCD-BBDD-EA47-80AC-10F13F67FB3E}">
      <dgm:prSet phldr="0"/>
      <dgm:spPr/>
      <dgm:t>
        <a:bodyPr/>
        <a:lstStyle/>
        <a:p>
          <a:pPr rtl="0"/>
          <a:r>
            <a:rPr lang="en-US" b="0" dirty="0">
              <a:solidFill>
                <a:schemeClr val="bg1"/>
              </a:solidFill>
              <a:latin typeface="+mn-lt"/>
            </a:rPr>
            <a:t>Evaluate the Census Data</a:t>
          </a:r>
        </a:p>
      </dgm:t>
    </dgm:pt>
    <dgm:pt modelId="{68A8A799-7142-9B4E-9770-F28378EBE66A}" type="parTrans" cxnId="{4E084E63-F76D-3A44-8C74-1C48F82B88A5}">
      <dgm:prSet/>
      <dgm:spPr/>
      <dgm:t>
        <a:bodyPr/>
        <a:lstStyle/>
        <a:p>
          <a:endParaRPr lang="en-US"/>
        </a:p>
      </dgm:t>
    </dgm:pt>
    <dgm:pt modelId="{2C2D247F-27F3-E644-B7B4-A5AF8DF658BF}" type="sibTrans" cxnId="{4E084E63-F76D-3A44-8C74-1C48F82B88A5}">
      <dgm:prSet/>
      <dgm:spPr/>
      <dgm:t>
        <a:bodyPr/>
        <a:lstStyle/>
        <a:p>
          <a:endParaRPr lang="en-US"/>
        </a:p>
      </dgm:t>
    </dgm:pt>
    <dgm:pt modelId="{005AFC90-E883-2644-8EB2-D499965D6B3C}">
      <dgm:prSet phldr="0"/>
      <dgm:spPr/>
      <dgm:t>
        <a:bodyPr/>
        <a:lstStyle/>
        <a:p>
          <a:pPr rtl="0"/>
          <a:r>
            <a:rPr lang="en-US" b="0" dirty="0">
              <a:solidFill>
                <a:schemeClr val="bg1"/>
              </a:solidFill>
              <a:latin typeface="+mn-lt"/>
            </a:rPr>
            <a:t>Visual Crossing Data</a:t>
          </a:r>
        </a:p>
      </dgm:t>
    </dgm:pt>
    <dgm:pt modelId="{75E6E1E9-755D-0748-8379-32D51998F00E}" type="parTrans" cxnId="{762ABC48-55B8-BE46-A550-96679AD29EC1}">
      <dgm:prSet/>
      <dgm:spPr/>
      <dgm:t>
        <a:bodyPr/>
        <a:lstStyle/>
        <a:p>
          <a:endParaRPr lang="en-US"/>
        </a:p>
      </dgm:t>
    </dgm:pt>
    <dgm:pt modelId="{1F357E3E-E58B-3344-9F26-27A8E02FD569}" type="sibTrans" cxnId="{762ABC48-55B8-BE46-A550-96679AD29EC1}">
      <dgm:prSet/>
      <dgm:spPr/>
      <dgm:t>
        <a:bodyPr/>
        <a:lstStyle/>
        <a:p>
          <a:endParaRPr lang="en-US"/>
        </a:p>
      </dgm:t>
    </dgm:pt>
    <dgm:pt modelId="{7B0380AB-E1A8-A14C-A400-135FC6546FD6}">
      <dgm:prSet/>
      <dgm:spPr/>
      <dgm:t>
        <a:bodyPr/>
        <a:lstStyle/>
        <a:p>
          <a:pPr rtl="0"/>
          <a:r>
            <a:rPr lang="en-US" b="0" dirty="0">
              <a:solidFill>
                <a:schemeClr val="bg1"/>
              </a:solidFill>
              <a:latin typeface="+mn-lt"/>
            </a:rPr>
            <a:t>Yelp Data API</a:t>
          </a:r>
        </a:p>
      </dgm:t>
    </dgm:pt>
    <dgm:pt modelId="{A147C96C-C442-804B-BFED-758BA182DA32}" type="parTrans" cxnId="{DFD011C4-CF5B-194A-BB9D-6F29E1A465FE}">
      <dgm:prSet/>
      <dgm:spPr/>
      <dgm:t>
        <a:bodyPr/>
        <a:lstStyle/>
        <a:p>
          <a:endParaRPr lang="en-US"/>
        </a:p>
      </dgm:t>
    </dgm:pt>
    <dgm:pt modelId="{5EDE39A4-0711-5D4D-BB55-2B6B9577DAC0}" type="sibTrans" cxnId="{DFD011C4-CF5B-194A-BB9D-6F29E1A465FE}">
      <dgm:prSet/>
      <dgm:spPr/>
      <dgm:t>
        <a:bodyPr/>
        <a:lstStyle/>
        <a:p>
          <a:endParaRPr lang="en-US"/>
        </a:p>
      </dgm:t>
    </dgm:pt>
    <dgm:pt modelId="{518250EC-D4BB-2B47-92AC-4E0AB352387C}">
      <dgm:prSet phldr="0"/>
      <dgm:spPr/>
      <dgm:t>
        <a:bodyPr/>
        <a:lstStyle/>
        <a:p>
          <a:pPr rtl="0"/>
          <a:r>
            <a:rPr lang="en-US" b="0" dirty="0">
              <a:solidFill>
                <a:schemeClr val="bg1"/>
              </a:solidFill>
              <a:latin typeface="+mn-lt"/>
            </a:rPr>
            <a:t>POSTGRESQL</a:t>
          </a:r>
        </a:p>
      </dgm:t>
    </dgm:pt>
    <dgm:pt modelId="{7FAF5E2B-70D6-4047-83AC-3AB6E292654D}" type="parTrans" cxnId="{84386B32-3443-0A45-9BCE-105AF2FFE617}">
      <dgm:prSet/>
      <dgm:spPr/>
      <dgm:t>
        <a:bodyPr/>
        <a:lstStyle/>
        <a:p>
          <a:endParaRPr lang="en-US"/>
        </a:p>
      </dgm:t>
    </dgm:pt>
    <dgm:pt modelId="{B61F89E6-C7AD-EE4B-9DDF-DD8DFB51387E}" type="sibTrans" cxnId="{84386B32-3443-0A45-9BCE-105AF2FFE617}">
      <dgm:prSet/>
      <dgm:spPr/>
      <dgm:t>
        <a:bodyPr/>
        <a:lstStyle/>
        <a:p>
          <a:endParaRPr lang="en-US"/>
        </a:p>
      </dgm:t>
    </dgm:pt>
    <dgm:pt modelId="{E27658B6-37A8-5446-87EB-9226607A14B6}">
      <dgm:prSet phldr="0"/>
      <dgm:spPr/>
      <dgm:t>
        <a:bodyPr/>
        <a:lstStyle/>
        <a:p>
          <a:pPr rtl="0"/>
          <a:r>
            <a:rPr lang="en-US" b="0" dirty="0">
              <a:solidFill>
                <a:schemeClr val="bg1"/>
              </a:solidFill>
              <a:latin typeface="+mn-lt"/>
            </a:rPr>
            <a:t>ERD</a:t>
          </a:r>
        </a:p>
      </dgm:t>
    </dgm:pt>
    <dgm:pt modelId="{85EB8C86-AEC2-0249-AEC3-983B79E06DD5}" type="parTrans" cxnId="{A71AE66F-8B0D-004C-8CC9-FE1127A7E037}">
      <dgm:prSet/>
      <dgm:spPr/>
      <dgm:t>
        <a:bodyPr/>
        <a:lstStyle/>
        <a:p>
          <a:endParaRPr lang="en-US"/>
        </a:p>
      </dgm:t>
    </dgm:pt>
    <dgm:pt modelId="{07E6A899-8F05-9542-A611-98660AB7B037}" type="sibTrans" cxnId="{A71AE66F-8B0D-004C-8CC9-FE1127A7E037}">
      <dgm:prSet/>
      <dgm:spPr/>
      <dgm:t>
        <a:bodyPr/>
        <a:lstStyle/>
        <a:p>
          <a:endParaRPr lang="en-US"/>
        </a:p>
      </dgm:t>
    </dgm:pt>
    <dgm:pt modelId="{9846DB13-E6FB-A74A-BAC8-9FEFC18D37BA}">
      <dgm:prSet phldr="0"/>
      <dgm:spPr/>
      <dgm:t>
        <a:bodyPr/>
        <a:lstStyle/>
        <a:p>
          <a:pPr rtl="0"/>
          <a:r>
            <a:rPr lang="en-US" b="0" dirty="0">
              <a:solidFill>
                <a:schemeClr val="bg1"/>
              </a:solidFill>
              <a:latin typeface="+mn-lt"/>
            </a:rPr>
            <a:t>Use Case Examples</a:t>
          </a:r>
        </a:p>
      </dgm:t>
    </dgm:pt>
    <dgm:pt modelId="{3AF161D0-AEBD-034B-BC60-E3DE0D36D085}" type="parTrans" cxnId="{8DA5C02C-1892-614A-8021-72A38E9EB8E5}">
      <dgm:prSet/>
      <dgm:spPr/>
      <dgm:t>
        <a:bodyPr/>
        <a:lstStyle/>
        <a:p>
          <a:endParaRPr lang="en-US"/>
        </a:p>
      </dgm:t>
    </dgm:pt>
    <dgm:pt modelId="{CA71DB49-A2B0-B844-B7F1-D5D1BEECD665}" type="sibTrans" cxnId="{8DA5C02C-1892-614A-8021-72A38E9EB8E5}">
      <dgm:prSet/>
      <dgm:spPr/>
      <dgm:t>
        <a:bodyPr/>
        <a:lstStyle/>
        <a:p>
          <a:endParaRPr lang="en-US"/>
        </a:p>
      </dgm:t>
    </dgm:pt>
    <dgm:pt modelId="{8B603069-539D-472E-A886-5CFB422ABC9B}" type="pres">
      <dgm:prSet presAssocID="{6B93B75F-6762-4160-979F-2962EFBB033D}" presName="linear" presStyleCnt="0">
        <dgm:presLayoutVars>
          <dgm:animLvl val="lvl"/>
          <dgm:resizeHandles val="exact"/>
        </dgm:presLayoutVars>
      </dgm:prSet>
      <dgm:spPr/>
    </dgm:pt>
    <dgm:pt modelId="{C70D136B-C619-4E4E-9082-1B9C384B7AB8}" type="pres">
      <dgm:prSet presAssocID="{BAA31E3B-6EB1-488E-90BE-7CD2197B1A76}" presName="parentText" presStyleLbl="node1" presStyleIdx="0" presStyleCnt="7">
        <dgm:presLayoutVars>
          <dgm:chMax val="0"/>
          <dgm:bulletEnabled val="1"/>
        </dgm:presLayoutVars>
      </dgm:prSet>
      <dgm:spPr/>
    </dgm:pt>
    <dgm:pt modelId="{0310252B-695F-478D-B7E2-9B2B0E1A5A79}" type="pres">
      <dgm:prSet presAssocID="{3A184A68-9B3C-44C3-9940-3EAD4F36EE47}" presName="spacer" presStyleCnt="0"/>
      <dgm:spPr/>
    </dgm:pt>
    <dgm:pt modelId="{6F465532-8909-FD48-B8E7-E27A43513081}" type="pres">
      <dgm:prSet presAssocID="{1E61FFCD-BBDD-EA47-80AC-10F13F67FB3E}" presName="parentText" presStyleLbl="node1" presStyleIdx="1" presStyleCnt="7">
        <dgm:presLayoutVars>
          <dgm:chMax val="0"/>
          <dgm:bulletEnabled val="1"/>
        </dgm:presLayoutVars>
      </dgm:prSet>
      <dgm:spPr/>
    </dgm:pt>
    <dgm:pt modelId="{00BDCB7D-5B54-8642-BA7A-E2D1AA77BD9B}" type="pres">
      <dgm:prSet presAssocID="{2C2D247F-27F3-E644-B7B4-A5AF8DF658BF}" presName="spacer" presStyleCnt="0"/>
      <dgm:spPr/>
    </dgm:pt>
    <dgm:pt modelId="{6D75E476-3FD6-1E41-833B-C466D15EDA27}" type="pres">
      <dgm:prSet presAssocID="{005AFC90-E883-2644-8EB2-D499965D6B3C}" presName="parentText" presStyleLbl="node1" presStyleIdx="2" presStyleCnt="7">
        <dgm:presLayoutVars>
          <dgm:chMax val="0"/>
          <dgm:bulletEnabled val="1"/>
        </dgm:presLayoutVars>
      </dgm:prSet>
      <dgm:spPr/>
    </dgm:pt>
    <dgm:pt modelId="{6D6CECC1-4987-7E4D-85D0-73D8F659CAA7}" type="pres">
      <dgm:prSet presAssocID="{1F357E3E-E58B-3344-9F26-27A8E02FD569}" presName="spacer" presStyleCnt="0"/>
      <dgm:spPr/>
    </dgm:pt>
    <dgm:pt modelId="{C399F601-3F2E-454D-B25E-C3A8A0F1E3E0}" type="pres">
      <dgm:prSet presAssocID="{7B0380AB-E1A8-A14C-A400-135FC6546FD6}" presName="parentText" presStyleLbl="node1" presStyleIdx="3" presStyleCnt="7">
        <dgm:presLayoutVars>
          <dgm:chMax val="0"/>
          <dgm:bulletEnabled val="1"/>
        </dgm:presLayoutVars>
      </dgm:prSet>
      <dgm:spPr/>
    </dgm:pt>
    <dgm:pt modelId="{4E019AEC-92CB-7F4E-9315-876205AC854B}" type="pres">
      <dgm:prSet presAssocID="{5EDE39A4-0711-5D4D-BB55-2B6B9577DAC0}" presName="spacer" presStyleCnt="0"/>
      <dgm:spPr/>
    </dgm:pt>
    <dgm:pt modelId="{EBF33383-C858-2848-8F4B-82AE88819B72}" type="pres">
      <dgm:prSet presAssocID="{518250EC-D4BB-2B47-92AC-4E0AB352387C}" presName="parentText" presStyleLbl="node1" presStyleIdx="4" presStyleCnt="7">
        <dgm:presLayoutVars>
          <dgm:chMax val="0"/>
          <dgm:bulletEnabled val="1"/>
        </dgm:presLayoutVars>
      </dgm:prSet>
      <dgm:spPr/>
    </dgm:pt>
    <dgm:pt modelId="{C30676FA-2107-EC4C-9C6B-C603D54EF6E8}" type="pres">
      <dgm:prSet presAssocID="{B61F89E6-C7AD-EE4B-9DDF-DD8DFB51387E}" presName="spacer" presStyleCnt="0"/>
      <dgm:spPr/>
    </dgm:pt>
    <dgm:pt modelId="{A2E1B366-4BFA-F84B-B1A3-346CD14F1425}" type="pres">
      <dgm:prSet presAssocID="{E27658B6-37A8-5446-87EB-9226607A14B6}" presName="parentText" presStyleLbl="node1" presStyleIdx="5" presStyleCnt="7">
        <dgm:presLayoutVars>
          <dgm:chMax val="0"/>
          <dgm:bulletEnabled val="1"/>
        </dgm:presLayoutVars>
      </dgm:prSet>
      <dgm:spPr/>
    </dgm:pt>
    <dgm:pt modelId="{EC5608BC-BA7C-6047-BBD8-4E24E6EBDF87}" type="pres">
      <dgm:prSet presAssocID="{07E6A899-8F05-9542-A611-98660AB7B037}" presName="spacer" presStyleCnt="0"/>
      <dgm:spPr/>
    </dgm:pt>
    <dgm:pt modelId="{3010A0AE-5B8B-2B4B-B64A-5D7E54F6BA24}" type="pres">
      <dgm:prSet presAssocID="{9846DB13-E6FB-A74A-BAC8-9FEFC18D37BA}" presName="parentText" presStyleLbl="node1" presStyleIdx="6" presStyleCnt="7">
        <dgm:presLayoutVars>
          <dgm:chMax val="0"/>
          <dgm:bulletEnabled val="1"/>
        </dgm:presLayoutVars>
      </dgm:prSet>
      <dgm:spPr/>
    </dgm:pt>
  </dgm:ptLst>
  <dgm:cxnLst>
    <dgm:cxn modelId="{36B2CB15-8433-9B4F-9935-A3A9FDA1B0C8}" type="presOf" srcId="{E27658B6-37A8-5446-87EB-9226607A14B6}" destId="{A2E1B366-4BFA-F84B-B1A3-346CD14F1425}" srcOrd="0" destOrd="0" presId="urn:microsoft.com/office/officeart/2005/8/layout/vList2"/>
    <dgm:cxn modelId="{0C84CA17-B2C6-D644-8E2A-A39501613E79}" type="presOf" srcId="{9846DB13-E6FB-A74A-BAC8-9FEFC18D37BA}" destId="{3010A0AE-5B8B-2B4B-B64A-5D7E54F6BA24}" srcOrd="0" destOrd="0" presId="urn:microsoft.com/office/officeart/2005/8/layout/vList2"/>
    <dgm:cxn modelId="{82D0671D-E0FB-44EE-B8CC-5E3AA0520F34}" type="presOf" srcId="{6B93B75F-6762-4160-979F-2962EFBB033D}" destId="{8B603069-539D-472E-A886-5CFB422ABC9B}" srcOrd="0" destOrd="0" presId="urn:microsoft.com/office/officeart/2005/8/layout/vList2"/>
    <dgm:cxn modelId="{8DA5C02C-1892-614A-8021-72A38E9EB8E5}" srcId="{6B93B75F-6762-4160-979F-2962EFBB033D}" destId="{9846DB13-E6FB-A74A-BAC8-9FEFC18D37BA}" srcOrd="6" destOrd="0" parTransId="{3AF161D0-AEBD-034B-BC60-E3DE0D36D085}" sibTransId="{CA71DB49-A2B0-B844-B7F1-D5D1BEECD665}"/>
    <dgm:cxn modelId="{84386B32-3443-0A45-9BCE-105AF2FFE617}" srcId="{6B93B75F-6762-4160-979F-2962EFBB033D}" destId="{518250EC-D4BB-2B47-92AC-4E0AB352387C}" srcOrd="4" destOrd="0" parTransId="{7FAF5E2B-70D6-4047-83AC-3AB6E292654D}" sibTransId="{B61F89E6-C7AD-EE4B-9DDF-DD8DFB51387E}"/>
    <dgm:cxn modelId="{4E084E63-F76D-3A44-8C74-1C48F82B88A5}" srcId="{6B93B75F-6762-4160-979F-2962EFBB033D}" destId="{1E61FFCD-BBDD-EA47-80AC-10F13F67FB3E}" srcOrd="1" destOrd="0" parTransId="{68A8A799-7142-9B4E-9770-F28378EBE66A}" sibTransId="{2C2D247F-27F3-E644-B7B4-A5AF8DF658BF}"/>
    <dgm:cxn modelId="{762ABC48-55B8-BE46-A550-96679AD29EC1}" srcId="{6B93B75F-6762-4160-979F-2962EFBB033D}" destId="{005AFC90-E883-2644-8EB2-D499965D6B3C}" srcOrd="2" destOrd="0" parTransId="{75E6E1E9-755D-0748-8379-32D51998F00E}" sibTransId="{1F357E3E-E58B-3344-9F26-27A8E02FD569}"/>
    <dgm:cxn modelId="{A71AE66F-8B0D-004C-8CC9-FE1127A7E037}" srcId="{6B93B75F-6762-4160-979F-2962EFBB033D}" destId="{E27658B6-37A8-5446-87EB-9226607A14B6}" srcOrd="5" destOrd="0" parTransId="{85EB8C86-AEC2-0249-AEC3-983B79E06DD5}" sibTransId="{07E6A899-8F05-9542-A611-98660AB7B037}"/>
    <dgm:cxn modelId="{A335AE53-9068-8B41-BEB7-D0B2F365E5D7}" type="presOf" srcId="{518250EC-D4BB-2B47-92AC-4E0AB352387C}" destId="{EBF33383-C858-2848-8F4B-82AE88819B72}" srcOrd="0" destOrd="0" presId="urn:microsoft.com/office/officeart/2005/8/layout/vList2"/>
    <dgm:cxn modelId="{D9A75D8C-51B1-4719-8B3D-CAAA890F4BF9}" type="presOf" srcId="{BAA31E3B-6EB1-488E-90BE-7CD2197B1A76}" destId="{C70D136B-C619-4E4E-9082-1B9C384B7AB8}" srcOrd="0" destOrd="0" presId="urn:microsoft.com/office/officeart/2005/8/layout/vList2"/>
    <dgm:cxn modelId="{2AF1ED9F-7463-3D4B-BE28-44D0CD650DF1}" type="presOf" srcId="{005AFC90-E883-2644-8EB2-D499965D6B3C}" destId="{6D75E476-3FD6-1E41-833B-C466D15EDA27}" srcOrd="0" destOrd="0" presId="urn:microsoft.com/office/officeart/2005/8/layout/vList2"/>
    <dgm:cxn modelId="{A04433C1-D0DF-445F-AA26-65F91B053BD7}" srcId="{6B93B75F-6762-4160-979F-2962EFBB033D}" destId="{BAA31E3B-6EB1-488E-90BE-7CD2197B1A76}" srcOrd="0" destOrd="0" parTransId="{3CC1C9C8-8128-47B1-AE96-3AACC2A3AD2E}" sibTransId="{3A184A68-9B3C-44C3-9940-3EAD4F36EE47}"/>
    <dgm:cxn modelId="{109DBAC3-047D-2A49-A434-42A2E7B8D8C8}" type="presOf" srcId="{7B0380AB-E1A8-A14C-A400-135FC6546FD6}" destId="{C399F601-3F2E-454D-B25E-C3A8A0F1E3E0}" srcOrd="0" destOrd="0" presId="urn:microsoft.com/office/officeart/2005/8/layout/vList2"/>
    <dgm:cxn modelId="{DFD011C4-CF5B-194A-BB9D-6F29E1A465FE}" srcId="{6B93B75F-6762-4160-979F-2962EFBB033D}" destId="{7B0380AB-E1A8-A14C-A400-135FC6546FD6}" srcOrd="3" destOrd="0" parTransId="{A147C96C-C442-804B-BFED-758BA182DA32}" sibTransId="{5EDE39A4-0711-5D4D-BB55-2B6B9577DAC0}"/>
    <dgm:cxn modelId="{7A9891E6-B671-CF4D-A889-190B2BD2CAE6}" type="presOf" srcId="{1E61FFCD-BBDD-EA47-80AC-10F13F67FB3E}" destId="{6F465532-8909-FD48-B8E7-E27A43513081}" srcOrd="0" destOrd="0" presId="urn:microsoft.com/office/officeart/2005/8/layout/vList2"/>
    <dgm:cxn modelId="{854D4758-1395-4E63-82FE-EB4B057BB69D}" type="presParOf" srcId="{8B603069-539D-472E-A886-5CFB422ABC9B}" destId="{C70D136B-C619-4E4E-9082-1B9C384B7AB8}" srcOrd="0" destOrd="0" presId="urn:microsoft.com/office/officeart/2005/8/layout/vList2"/>
    <dgm:cxn modelId="{C92FE56D-0B4D-4ED7-9831-D9C978435F96}" type="presParOf" srcId="{8B603069-539D-472E-A886-5CFB422ABC9B}" destId="{0310252B-695F-478D-B7E2-9B2B0E1A5A79}" srcOrd="1" destOrd="0" presId="urn:microsoft.com/office/officeart/2005/8/layout/vList2"/>
    <dgm:cxn modelId="{6869403B-5F88-DF43-BCCC-D6942CFF0054}" type="presParOf" srcId="{8B603069-539D-472E-A886-5CFB422ABC9B}" destId="{6F465532-8909-FD48-B8E7-E27A43513081}" srcOrd="2" destOrd="0" presId="urn:microsoft.com/office/officeart/2005/8/layout/vList2"/>
    <dgm:cxn modelId="{AA6FEC26-565A-2546-B918-44CDEAD145E0}" type="presParOf" srcId="{8B603069-539D-472E-A886-5CFB422ABC9B}" destId="{00BDCB7D-5B54-8642-BA7A-E2D1AA77BD9B}" srcOrd="3" destOrd="0" presId="urn:microsoft.com/office/officeart/2005/8/layout/vList2"/>
    <dgm:cxn modelId="{2E6F0213-556A-414C-BB8F-ECE5BC40F148}" type="presParOf" srcId="{8B603069-539D-472E-A886-5CFB422ABC9B}" destId="{6D75E476-3FD6-1E41-833B-C466D15EDA27}" srcOrd="4" destOrd="0" presId="urn:microsoft.com/office/officeart/2005/8/layout/vList2"/>
    <dgm:cxn modelId="{43FA5385-ED87-F04E-891C-3A0E03EAED26}" type="presParOf" srcId="{8B603069-539D-472E-A886-5CFB422ABC9B}" destId="{6D6CECC1-4987-7E4D-85D0-73D8F659CAA7}" srcOrd="5" destOrd="0" presId="urn:microsoft.com/office/officeart/2005/8/layout/vList2"/>
    <dgm:cxn modelId="{D95E1EDC-4E23-8245-9F62-13E28F3027F0}" type="presParOf" srcId="{8B603069-539D-472E-A886-5CFB422ABC9B}" destId="{C399F601-3F2E-454D-B25E-C3A8A0F1E3E0}" srcOrd="6" destOrd="0" presId="urn:microsoft.com/office/officeart/2005/8/layout/vList2"/>
    <dgm:cxn modelId="{9C8D51E4-C74E-D747-AD3B-E3F44BC86EDE}" type="presParOf" srcId="{8B603069-539D-472E-A886-5CFB422ABC9B}" destId="{4E019AEC-92CB-7F4E-9315-876205AC854B}" srcOrd="7" destOrd="0" presId="urn:microsoft.com/office/officeart/2005/8/layout/vList2"/>
    <dgm:cxn modelId="{3EE8078E-E51E-B149-86B9-A462780C3A9B}" type="presParOf" srcId="{8B603069-539D-472E-A886-5CFB422ABC9B}" destId="{EBF33383-C858-2848-8F4B-82AE88819B72}" srcOrd="8" destOrd="0" presId="urn:microsoft.com/office/officeart/2005/8/layout/vList2"/>
    <dgm:cxn modelId="{CEDF55E1-4024-2845-A0AB-2C7013FB5BE3}" type="presParOf" srcId="{8B603069-539D-472E-A886-5CFB422ABC9B}" destId="{C30676FA-2107-EC4C-9C6B-C603D54EF6E8}" srcOrd="9" destOrd="0" presId="urn:microsoft.com/office/officeart/2005/8/layout/vList2"/>
    <dgm:cxn modelId="{6FBC7754-FA74-5B44-9871-C3E6460DE25C}" type="presParOf" srcId="{8B603069-539D-472E-A886-5CFB422ABC9B}" destId="{A2E1B366-4BFA-F84B-B1A3-346CD14F1425}" srcOrd="10" destOrd="0" presId="urn:microsoft.com/office/officeart/2005/8/layout/vList2"/>
    <dgm:cxn modelId="{6456787D-073D-5D49-8559-67C80D225895}" type="presParOf" srcId="{8B603069-539D-472E-A886-5CFB422ABC9B}" destId="{EC5608BC-BA7C-6047-BBD8-4E24E6EBDF87}" srcOrd="11" destOrd="0" presId="urn:microsoft.com/office/officeart/2005/8/layout/vList2"/>
    <dgm:cxn modelId="{F63480FC-DD71-EF45-86EF-07FA4009AEE3}" type="presParOf" srcId="{8B603069-539D-472E-A886-5CFB422ABC9B}" destId="{3010A0AE-5B8B-2B4B-B64A-5D7E54F6BA2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CBA0F-D89F-1343-A39F-74184B8827F0}">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Explore the Census Data</a:t>
          </a:r>
        </a:p>
      </dsp:txBody>
      <dsp:txXfrm>
        <a:off x="37867" y="59553"/>
        <a:ext cx="6591099" cy="699976"/>
      </dsp:txXfrm>
    </dsp:sp>
    <dsp:sp modelId="{8C03964A-8596-4D2B-9E98-2E520DD80A6E}">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E754DB4F-4912-4B14-BCFE-CE5901741025}">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850C5A68-742F-40DA-A071-E126CB752268}">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84B305F3-46DF-4D52-A5D9-6235DD820CAC}">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927C9735-9BF8-4BAA-9FDE-B5D166771A03}">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B5774A4D-DC3A-E247-BC42-5946912308FC}">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71F5DA90-03D7-0B47-BB43-E73A5D136E52}">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3F0351A1-B750-F94B-8E5C-7FF4669997E1}">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6B126BC1-8D15-8F46-A059-99358F3C9763}">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AB2F925F-AEF7-6549-9D31-F892E70AE08F}">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DC71DB5C-4D2B-CB45-83FB-851C9B36D48B}">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2706951B-6D45-0944-A310-8BA3B717F7FB}">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B32978B5-C8C3-0140-8EB9-949B2DED731B}">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D0DE8BD8-D843-CC41-ABCC-24FFCC6465C3}">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6A6413B0-1A58-BE4A-BC9B-9B0933F495F2}">
      <dsp:nvSpPr>
        <dsp:cNvPr id="0" name=""/>
        <dsp:cNvSpPr/>
      </dsp:nvSpPr>
      <dsp:spPr>
        <a:xfrm>
          <a:off x="0" y="2707889"/>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745756"/>
        <a:ext cx="6591099" cy="699976"/>
      </dsp:txXfrm>
    </dsp:sp>
    <dsp:sp modelId="{2DE90553-F638-C34A-864D-94F9060386E9}">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62543427-2AB8-5A47-A1EF-8F86C24D7C18}">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56E6317C-4242-4C45-B868-653160FE85F2}">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652F226E-0BED-AD4F-83AA-BF92E5DC3E45}">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72D05DCF-FC19-D64A-9773-5FF624A6BA08}">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FD6247A1-9066-264A-A0DD-E2A1DD0ED80A}">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690E9FE4-7DA0-6F46-93C0-51766B032CE7}">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ABF04FA9-1739-0F49-B90C-9420797C9D94}">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83929AFB-AC55-F245-9C0A-DF11DA47A523}">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29FE1942-7995-0440-875F-379B84CFCBD6}">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97741F5F-C2D6-B44D-9DBB-DF698D7926B9}">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71D5150A-4FD7-2F4A-8BCE-222CB6E6027A}">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E034294B-8FC0-A546-A15D-4A9DC6C096F8}">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8B6D601F-2848-644F-A3BE-227F060F5164}">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E41362A6-53FF-1F45-B1BE-CC81C2F661CC}">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E0150902-C9A8-A047-A40C-D0D7FD5696D9}">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0CCBF406-83F0-CC41-8C14-E38E56FE8D94}">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F6B64E2E-808C-B24E-8E6B-922DE8177FFE}">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F7FEF194-87F2-B743-9454-3A14ECFE1AE0}">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707F9087-A562-D242-871A-26852BA818A8}">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20051886-CAD4-D243-B88F-54C77D86A4A0}">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70424CD1-6927-2043-8F76-1F6B4E44FC5B}">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90496AEA-6A75-DC47-8EE4-A823D8EFD421}">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7AC21D2A-19A6-A242-92D3-A4A3C88412B7}">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7382A52C-62E7-6947-A42F-7CDD6C1F299A}">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F1AAFC4E-B2C3-DB4D-B9D8-58B779FBAFAF}">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CFECDFE3-929C-F545-BDD1-48F2E0AB4BD5}">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D136B-C619-4E4E-9082-1B9C384B7AB8}">
      <dsp:nvSpPr>
        <dsp:cNvPr id="0" name=""/>
        <dsp:cNvSpPr/>
      </dsp:nvSpPr>
      <dsp:spPr>
        <a:xfrm>
          <a:off x="0" y="21686"/>
          <a:ext cx="6666833" cy="77571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chemeClr val="bg1"/>
              </a:solidFill>
              <a:latin typeface="+mn-lt"/>
            </a:rPr>
            <a:t>Explore the Census Data</a:t>
          </a:r>
          <a:endParaRPr lang="en-US" sz="3400" b="0" kern="1200" dirty="0">
            <a:solidFill>
              <a:schemeClr val="bg1"/>
            </a:solidFill>
          </a:endParaRPr>
        </a:p>
      </dsp:txBody>
      <dsp:txXfrm>
        <a:off x="37867" y="59553"/>
        <a:ext cx="6591099" cy="699976"/>
      </dsp:txXfrm>
    </dsp:sp>
    <dsp:sp modelId="{6F465532-8909-FD48-B8E7-E27A43513081}">
      <dsp:nvSpPr>
        <dsp:cNvPr id="0" name=""/>
        <dsp:cNvSpPr/>
      </dsp:nvSpPr>
      <dsp:spPr>
        <a:xfrm>
          <a:off x="0" y="895316"/>
          <a:ext cx="6666833" cy="775710"/>
        </a:xfrm>
        <a:prstGeom prst="round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Evaluate the Census Data</a:t>
          </a:r>
        </a:p>
      </dsp:txBody>
      <dsp:txXfrm>
        <a:off x="37867" y="933183"/>
        <a:ext cx="6591099" cy="699976"/>
      </dsp:txXfrm>
    </dsp:sp>
    <dsp:sp modelId="{6D75E476-3FD6-1E41-833B-C466D15EDA27}">
      <dsp:nvSpPr>
        <dsp:cNvPr id="0" name=""/>
        <dsp:cNvSpPr/>
      </dsp:nvSpPr>
      <dsp:spPr>
        <a:xfrm>
          <a:off x="0" y="1768946"/>
          <a:ext cx="6666833" cy="775710"/>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Visual Crossing Data</a:t>
          </a:r>
        </a:p>
      </dsp:txBody>
      <dsp:txXfrm>
        <a:off x="37867" y="1806813"/>
        <a:ext cx="6591099" cy="699976"/>
      </dsp:txXfrm>
    </dsp:sp>
    <dsp:sp modelId="{C399F601-3F2E-454D-B25E-C3A8A0F1E3E0}">
      <dsp:nvSpPr>
        <dsp:cNvPr id="0" name=""/>
        <dsp:cNvSpPr/>
      </dsp:nvSpPr>
      <dsp:spPr>
        <a:xfrm>
          <a:off x="0" y="2642576"/>
          <a:ext cx="6666833" cy="775710"/>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Yelp Data API</a:t>
          </a:r>
        </a:p>
      </dsp:txBody>
      <dsp:txXfrm>
        <a:off x="37867" y="2680443"/>
        <a:ext cx="6591099" cy="699976"/>
      </dsp:txXfrm>
    </dsp:sp>
    <dsp:sp modelId="{EBF33383-C858-2848-8F4B-82AE88819B72}">
      <dsp:nvSpPr>
        <dsp:cNvPr id="0" name=""/>
        <dsp:cNvSpPr/>
      </dsp:nvSpPr>
      <dsp:spPr>
        <a:xfrm>
          <a:off x="0" y="3516206"/>
          <a:ext cx="6666833" cy="775710"/>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POSTGRESQL</a:t>
          </a:r>
        </a:p>
      </dsp:txBody>
      <dsp:txXfrm>
        <a:off x="37867" y="3554073"/>
        <a:ext cx="6591099" cy="699976"/>
      </dsp:txXfrm>
    </dsp:sp>
    <dsp:sp modelId="{A2E1B366-4BFA-F84B-B1A3-346CD14F1425}">
      <dsp:nvSpPr>
        <dsp:cNvPr id="0" name=""/>
        <dsp:cNvSpPr/>
      </dsp:nvSpPr>
      <dsp:spPr>
        <a:xfrm>
          <a:off x="0" y="4389836"/>
          <a:ext cx="6666833" cy="775710"/>
        </a:xfrm>
        <a:prstGeom prst="roundRect">
          <a:avLst/>
        </a:prstGeom>
        <a:gradFill rotWithShape="0">
          <a:gsLst>
            <a:gs pos="0">
              <a:schemeClr val="accent5">
                <a:hueOff val="-2757130"/>
                <a:satOff val="-14808"/>
                <a:lumOff val="5065"/>
                <a:alphaOff val="0"/>
                <a:tint val="94000"/>
                <a:satMod val="105000"/>
                <a:lumMod val="102000"/>
              </a:schemeClr>
            </a:gs>
            <a:gs pos="100000">
              <a:schemeClr val="accent5">
                <a:hueOff val="-2757130"/>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ERD</a:t>
          </a:r>
        </a:p>
      </dsp:txBody>
      <dsp:txXfrm>
        <a:off x="37867" y="4427703"/>
        <a:ext cx="6591099" cy="699976"/>
      </dsp:txXfrm>
    </dsp:sp>
    <dsp:sp modelId="{3010A0AE-5B8B-2B4B-B64A-5D7E54F6BA24}">
      <dsp:nvSpPr>
        <dsp:cNvPr id="0" name=""/>
        <dsp:cNvSpPr/>
      </dsp:nvSpPr>
      <dsp:spPr>
        <a:xfrm>
          <a:off x="0" y="5263466"/>
          <a:ext cx="6666833" cy="775710"/>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dirty="0">
              <a:solidFill>
                <a:schemeClr val="bg1"/>
              </a:solidFill>
              <a:latin typeface="+mn-lt"/>
            </a:rPr>
            <a:t>Use Case Examples</a:t>
          </a:r>
        </a:p>
      </dsp:txBody>
      <dsp:txXfrm>
        <a:off x="37867" y="5301333"/>
        <a:ext cx="6591099" cy="6999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AC2C1-D8B7-4304-B71A-9995779F2B5E}"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ECC73-AD58-466E-88F5-7258230C8CEA}" type="slidenum">
              <a:rPr lang="en-US" smtClean="0"/>
              <a:t>‹#›</a:t>
            </a:fld>
            <a:endParaRPr lang="en-US"/>
          </a:p>
        </p:txBody>
      </p:sp>
    </p:spTree>
    <p:extLst>
      <p:ext uri="{BB962C8B-B14F-4D97-AF65-F5344CB8AC3E}">
        <p14:creationId xmlns:p14="http://schemas.microsoft.com/office/powerpoint/2010/main" val="3290373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Savi</a:t>
            </a:r>
          </a:p>
        </p:txBody>
      </p:sp>
      <p:sp>
        <p:nvSpPr>
          <p:cNvPr id="4" name="Slide Number Placeholder 3"/>
          <p:cNvSpPr>
            <a:spLocks noGrp="1"/>
          </p:cNvSpPr>
          <p:nvPr>
            <p:ph type="sldNum" sz="quarter" idx="5"/>
          </p:nvPr>
        </p:nvSpPr>
        <p:spPr/>
        <p:txBody>
          <a:bodyPr/>
          <a:lstStyle/>
          <a:p>
            <a:fld id="{758ECC73-AD58-466E-88F5-7258230C8CEA}" type="slidenum">
              <a:rPr lang="en-US" smtClean="0"/>
              <a:t>12</a:t>
            </a:fld>
            <a:endParaRPr lang="en-US"/>
          </a:p>
        </p:txBody>
      </p:sp>
    </p:spTree>
    <p:extLst>
      <p:ext uri="{BB962C8B-B14F-4D97-AF65-F5344CB8AC3E}">
        <p14:creationId xmlns:p14="http://schemas.microsoft.com/office/powerpoint/2010/main" val="145103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p:txBody>
      </p:sp>
      <p:sp>
        <p:nvSpPr>
          <p:cNvPr id="4" name="Slide Number Placeholder 3"/>
          <p:cNvSpPr>
            <a:spLocks noGrp="1"/>
          </p:cNvSpPr>
          <p:nvPr>
            <p:ph type="sldNum" sz="quarter" idx="5"/>
          </p:nvPr>
        </p:nvSpPr>
        <p:spPr/>
        <p:txBody>
          <a:bodyPr/>
          <a:lstStyle/>
          <a:p>
            <a:fld id="{758ECC73-AD58-466E-88F5-7258230C8CEA}" type="slidenum">
              <a:rPr lang="en-US" smtClean="0"/>
              <a:t>20</a:t>
            </a:fld>
            <a:endParaRPr lang="en-US"/>
          </a:p>
        </p:txBody>
      </p:sp>
    </p:spTree>
    <p:extLst>
      <p:ext uri="{BB962C8B-B14F-4D97-AF65-F5344CB8AC3E}">
        <p14:creationId xmlns:p14="http://schemas.microsoft.com/office/powerpoint/2010/main" val="259172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p:txBody>
      </p:sp>
      <p:sp>
        <p:nvSpPr>
          <p:cNvPr id="4" name="Slide Number Placeholder 3"/>
          <p:cNvSpPr>
            <a:spLocks noGrp="1"/>
          </p:cNvSpPr>
          <p:nvPr>
            <p:ph type="sldNum" sz="quarter" idx="5"/>
          </p:nvPr>
        </p:nvSpPr>
        <p:spPr/>
        <p:txBody>
          <a:bodyPr/>
          <a:lstStyle/>
          <a:p>
            <a:fld id="{758ECC73-AD58-466E-88F5-7258230C8CEA}" type="slidenum">
              <a:rPr lang="en-US" smtClean="0"/>
              <a:t>21</a:t>
            </a:fld>
            <a:endParaRPr lang="en-US"/>
          </a:p>
        </p:txBody>
      </p:sp>
    </p:spTree>
    <p:extLst>
      <p:ext uri="{BB962C8B-B14F-4D97-AF65-F5344CB8AC3E}">
        <p14:creationId xmlns:p14="http://schemas.microsoft.com/office/powerpoint/2010/main" val="149002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p:txBody>
      </p:sp>
      <p:sp>
        <p:nvSpPr>
          <p:cNvPr id="4" name="Slide Number Placeholder 3"/>
          <p:cNvSpPr>
            <a:spLocks noGrp="1"/>
          </p:cNvSpPr>
          <p:nvPr>
            <p:ph type="sldNum" sz="quarter" idx="5"/>
          </p:nvPr>
        </p:nvSpPr>
        <p:spPr/>
        <p:txBody>
          <a:bodyPr/>
          <a:lstStyle/>
          <a:p>
            <a:fld id="{758ECC73-AD58-466E-88F5-7258230C8CEA}" type="slidenum">
              <a:rPr lang="en-US" smtClean="0"/>
              <a:t>22</a:t>
            </a:fld>
            <a:endParaRPr lang="en-US"/>
          </a:p>
        </p:txBody>
      </p:sp>
    </p:spTree>
    <p:extLst>
      <p:ext uri="{BB962C8B-B14F-4D97-AF65-F5344CB8AC3E}">
        <p14:creationId xmlns:p14="http://schemas.microsoft.com/office/powerpoint/2010/main" val="2434554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9003644-5941-4B79-ACC3-D015D27600F9}" type="datetimeFigureOut">
              <a:rPr lang="en-US" smtClean="0"/>
              <a:t>7/25/2024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98709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4205820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4113233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5890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55933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003644-5941-4B79-ACC3-D015D27600F9}" type="datetimeFigureOut">
              <a:rPr lang="en-US" smtClean="0"/>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196785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003644-5941-4B79-ACC3-D015D27600F9}" type="datetimeFigureOut">
              <a:rPr lang="en-US" smtClean="0"/>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4022085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03644-5941-4B79-ACC3-D015D27600F9}"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660595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03644-5941-4B79-ACC3-D015D27600F9}"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3448408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03644-5941-4B79-ACC3-D015D27600F9}"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400565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03644-5941-4B79-ACC3-D015D27600F9}" type="datetimeFigureOut">
              <a:rPr lang="en-US" smtClean="0"/>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3926477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79830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03644-5941-4B79-ACC3-D015D27600F9}" type="datetimeFigureOut">
              <a:rPr lang="en-US" smtClean="0"/>
              <a:t>7/25/2024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535750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03644-5941-4B79-ACC3-D015D27600F9}" type="datetimeFigureOut">
              <a:rPr lang="en-US" smtClean="0"/>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91649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03644-5941-4B79-ACC3-D015D27600F9}" type="datetimeFigureOut">
              <a:rPr lang="en-US" smtClean="0"/>
              <a:t>7/25/2024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305541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67654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03644-5941-4B79-ACC3-D015D27600F9}" type="datetimeFigureOut">
              <a:rPr lang="en-US" smtClean="0"/>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B4B07-97E5-44DD-8911-6F898378AA4D}" type="slidenum">
              <a:rPr lang="en-US" smtClean="0"/>
              <a:t>‹#›</a:t>
            </a:fld>
            <a:endParaRPr lang="en-US"/>
          </a:p>
        </p:txBody>
      </p:sp>
    </p:spTree>
    <p:extLst>
      <p:ext uri="{BB962C8B-B14F-4D97-AF65-F5344CB8AC3E}">
        <p14:creationId xmlns:p14="http://schemas.microsoft.com/office/powerpoint/2010/main" val="284236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003644-5941-4B79-ACC3-D015D27600F9}" type="datetimeFigureOut">
              <a:rPr lang="en-US" smtClean="0"/>
              <a:t>7/25/2024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CB4B07-97E5-44DD-8911-6F898378AA4D}" type="slidenum">
              <a:rPr lang="en-US" smtClean="0"/>
              <a:t>‹#›</a:t>
            </a:fld>
            <a:endParaRPr lang="en-US"/>
          </a:p>
        </p:txBody>
      </p:sp>
    </p:spTree>
    <p:extLst>
      <p:ext uri="{BB962C8B-B14F-4D97-AF65-F5344CB8AC3E}">
        <p14:creationId xmlns:p14="http://schemas.microsoft.com/office/powerpoint/2010/main" val="199525638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AEE187-8C32-6245-AC78-7ACA28B265A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blurRad="50800" dist="50800" dir="5400000" algn="ctr" rotWithShape="0">
              <a:srgbClr val="000000">
                <a:alpha val="92000"/>
              </a:srgbClr>
            </a:outerShdw>
          </a:effectLst>
          <a:extLst>
            <a:ext uri="{909E8E84-426E-40DD-AFC4-6F175D3DCCD1}">
              <a14:hiddenFill xmlns:a14="http://schemas.microsoft.com/office/drawing/2010/main">
                <a:solidFill>
                  <a:srgbClr val="FFFFFF"/>
                </a:solidFill>
              </a14:hiddenFill>
            </a:ext>
          </a:extLst>
        </p:spPr>
      </p:pic>
      <p:sp useBgFill="1">
        <p:nvSpPr>
          <p:cNvPr id="5" name="Parallelogram 4">
            <a:extLst>
              <a:ext uri="{FF2B5EF4-FFF2-40B4-BE49-F238E27FC236}">
                <a16:creationId xmlns:a16="http://schemas.microsoft.com/office/drawing/2014/main" id="{C0DCB72B-187D-C349-BC8B-C088F272549B}"/>
              </a:ext>
            </a:extLst>
          </p:cNvPr>
          <p:cNvSpPr/>
          <p:nvPr/>
        </p:nvSpPr>
        <p:spPr>
          <a:xfrm>
            <a:off x="6634995"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Parallelogram 5">
            <a:extLst>
              <a:ext uri="{FF2B5EF4-FFF2-40B4-BE49-F238E27FC236}">
                <a16:creationId xmlns:a16="http://schemas.microsoft.com/office/drawing/2014/main" id="{34427ECF-9302-BF44-8895-B6677B906CE4}"/>
              </a:ext>
            </a:extLst>
          </p:cNvPr>
          <p:cNvSpPr/>
          <p:nvPr/>
        </p:nvSpPr>
        <p:spPr>
          <a:xfrm flipH="1">
            <a:off x="-1981198"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Parallelogram 6">
            <a:extLst>
              <a:ext uri="{FF2B5EF4-FFF2-40B4-BE49-F238E27FC236}">
                <a16:creationId xmlns:a16="http://schemas.microsoft.com/office/drawing/2014/main" id="{3689DF8A-1B93-D44B-AFF4-B9787C2A845C}"/>
              </a:ext>
            </a:extLst>
          </p:cNvPr>
          <p:cNvSpPr/>
          <p:nvPr/>
        </p:nvSpPr>
        <p:spPr>
          <a:xfrm flipH="1">
            <a:off x="7172324"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Parallelogram 7">
            <a:extLst>
              <a:ext uri="{FF2B5EF4-FFF2-40B4-BE49-F238E27FC236}">
                <a16:creationId xmlns:a16="http://schemas.microsoft.com/office/drawing/2014/main" id="{2626B842-ED8D-5D40-B736-5B9440944B72}"/>
              </a:ext>
            </a:extLst>
          </p:cNvPr>
          <p:cNvSpPr/>
          <p:nvPr/>
        </p:nvSpPr>
        <p:spPr>
          <a:xfrm flipH="1">
            <a:off x="8691562"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Parallelogram 8">
            <a:extLst>
              <a:ext uri="{FF2B5EF4-FFF2-40B4-BE49-F238E27FC236}">
                <a16:creationId xmlns:a16="http://schemas.microsoft.com/office/drawing/2014/main" id="{F8AA999D-CC6F-FB48-A112-542F681BA010}"/>
              </a:ext>
            </a:extLst>
          </p:cNvPr>
          <p:cNvSpPr/>
          <p:nvPr/>
        </p:nvSpPr>
        <p:spPr>
          <a:xfrm>
            <a:off x="-4037765" y="0"/>
            <a:ext cx="7000875" cy="6858000"/>
          </a:xfrm>
          <a:prstGeom prst="parallelogram">
            <a:avLst/>
          </a:prstGeom>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Parallelogram 9">
            <a:extLst>
              <a:ext uri="{FF2B5EF4-FFF2-40B4-BE49-F238E27FC236}">
                <a16:creationId xmlns:a16="http://schemas.microsoft.com/office/drawing/2014/main" id="{6F92BA68-1C34-9142-9E3C-0555056A7D22}"/>
              </a:ext>
            </a:extLst>
          </p:cNvPr>
          <p:cNvSpPr/>
          <p:nvPr/>
        </p:nvSpPr>
        <p:spPr>
          <a:xfrm>
            <a:off x="-2518527"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Parallelogram 10">
            <a:extLst>
              <a:ext uri="{FF2B5EF4-FFF2-40B4-BE49-F238E27FC236}">
                <a16:creationId xmlns:a16="http://schemas.microsoft.com/office/drawing/2014/main" id="{764745F1-7E02-DE42-8A4B-FFF19E0560A9}"/>
              </a:ext>
            </a:extLst>
          </p:cNvPr>
          <p:cNvSpPr/>
          <p:nvPr/>
        </p:nvSpPr>
        <p:spPr>
          <a:xfrm>
            <a:off x="-3596516"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56D401-F23E-3049-B6EF-70FEDC8EE616}"/>
              </a:ext>
            </a:extLst>
          </p:cNvPr>
          <p:cNvSpPr txBox="1"/>
          <p:nvPr/>
        </p:nvSpPr>
        <p:spPr>
          <a:xfrm>
            <a:off x="4041099" y="1913207"/>
            <a:ext cx="3531549" cy="1323439"/>
          </a:xfrm>
          <a:prstGeom prst="rect">
            <a:avLst/>
          </a:prstGeom>
          <a:noFill/>
        </p:spPr>
        <p:txBody>
          <a:bodyPr wrap="square">
            <a:spAutoFit/>
          </a:bodyPr>
          <a:lstStyle/>
          <a:p>
            <a:pPr algn="ctr"/>
            <a:r>
              <a:rPr lang="en-US" sz="40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Project 3: Data Engineering</a:t>
            </a:r>
          </a:p>
        </p:txBody>
      </p:sp>
    </p:spTree>
    <p:extLst>
      <p:ext uri="{BB962C8B-B14F-4D97-AF65-F5344CB8AC3E}">
        <p14:creationId xmlns:p14="http://schemas.microsoft.com/office/powerpoint/2010/main" val="189742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4174260496"/>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46628958"/>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1133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3798956566"/>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45732701"/>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140954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p:txBody>
          <a:bodyPr/>
          <a:lstStyle/>
          <a:p>
            <a:pPr algn="ctr"/>
            <a:r>
              <a:rPr lang="en-US" dirty="0"/>
              <a:t>Step 1a: Explore Census Data</a:t>
            </a:r>
          </a:p>
        </p:txBody>
      </p:sp>
      <p:pic>
        <p:nvPicPr>
          <p:cNvPr id="9" name="Content Placeholder 8" descr="A screenshot of a computer screen&#10;&#10;Description automatically generated">
            <a:extLst>
              <a:ext uri="{FF2B5EF4-FFF2-40B4-BE49-F238E27FC236}">
                <a16:creationId xmlns:a16="http://schemas.microsoft.com/office/drawing/2014/main" id="{6B9F952C-6171-37A7-253D-2DCC3D0F4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785" y="1805324"/>
            <a:ext cx="8623385" cy="4434158"/>
          </a:xfrm>
        </p:spPr>
      </p:pic>
      <p:sp>
        <p:nvSpPr>
          <p:cNvPr id="4" name="AutoShape 2">
            <a:extLst>
              <a:ext uri="{FF2B5EF4-FFF2-40B4-BE49-F238E27FC236}">
                <a16:creationId xmlns:a16="http://schemas.microsoft.com/office/drawing/2014/main" id="{3E5BAD7D-C3B4-12A9-D2B8-35B6619BE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B633941E-F3C1-94D2-6806-6011CF2B1654}"/>
              </a:ext>
            </a:extLst>
          </p:cNvPr>
          <p:cNvSpPr txBox="1"/>
          <p:nvPr/>
        </p:nvSpPr>
        <p:spPr>
          <a:xfrm>
            <a:off x="8852170" y="2011739"/>
            <a:ext cx="303503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What is Census Business Builder?</a:t>
            </a:r>
          </a:p>
          <a:p>
            <a:pPr marL="285750" indent="-285750">
              <a:buFont typeface="Arial" panose="020B0604020202020204" pitchFamily="34" charset="0"/>
              <a:buChar char="•"/>
            </a:pPr>
            <a:r>
              <a:rPr lang="en-US" dirty="0"/>
              <a:t>Primary Variable is State, </a:t>
            </a:r>
          </a:p>
          <a:p>
            <a:pPr marL="285750" indent="-285750">
              <a:buFont typeface="Arial" panose="020B0604020202020204" pitchFamily="34" charset="0"/>
              <a:buChar char="•"/>
            </a:pPr>
            <a:r>
              <a:rPr lang="en-US" dirty="0"/>
              <a:t>Secondary Variable is Consumer Spending, and Secondary </a:t>
            </a:r>
          </a:p>
          <a:p>
            <a:pPr marL="285750" indent="-285750">
              <a:buFont typeface="Arial" panose="020B0604020202020204" pitchFamily="34" charset="0"/>
              <a:buChar char="•"/>
            </a:pPr>
            <a:r>
              <a:rPr lang="en-US" dirty="0"/>
              <a:t>Categories is Percent working age (25 to 64 years)</a:t>
            </a:r>
          </a:p>
          <a:p>
            <a:pPr marL="285750" indent="-285750">
              <a:buFont typeface="Arial" panose="020B0604020202020204" pitchFamily="34" charset="0"/>
              <a:buChar char="•"/>
            </a:pPr>
            <a:r>
              <a:rPr lang="en-US" dirty="0"/>
              <a:t>Gathered this data for each state in US</a:t>
            </a:r>
          </a:p>
        </p:txBody>
      </p:sp>
    </p:spTree>
    <p:extLst>
      <p:ext uri="{BB962C8B-B14F-4D97-AF65-F5344CB8AC3E}">
        <p14:creationId xmlns:p14="http://schemas.microsoft.com/office/powerpoint/2010/main" val="174093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AAF9-CC19-D397-65E1-E498BC22A500}"/>
              </a:ext>
            </a:extLst>
          </p:cNvPr>
          <p:cNvSpPr>
            <a:spLocks noGrp="1"/>
          </p:cNvSpPr>
          <p:nvPr>
            <p:ph type="title"/>
          </p:nvPr>
        </p:nvSpPr>
        <p:spPr/>
        <p:txBody>
          <a:bodyPr/>
          <a:lstStyle/>
          <a:p>
            <a:pPr algn="ctr"/>
            <a:r>
              <a:rPr lang="en-US" dirty="0"/>
              <a:t>Step 1a: Explore Census Data</a:t>
            </a:r>
            <a:endParaRPr lang="en-US" b="1" dirty="0"/>
          </a:p>
        </p:txBody>
      </p:sp>
      <p:pic>
        <p:nvPicPr>
          <p:cNvPr id="11" name="Content Placeholder 10" descr="A screenshot of a computer&#10;&#10;Description automatically generated">
            <a:extLst>
              <a:ext uri="{FF2B5EF4-FFF2-40B4-BE49-F238E27FC236}">
                <a16:creationId xmlns:a16="http://schemas.microsoft.com/office/drawing/2014/main" id="{4DB370A0-F7D0-9C60-0B4A-94E84E14C0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27" r="2904"/>
          <a:stretch/>
        </p:blipFill>
        <p:spPr>
          <a:xfrm>
            <a:off x="6275685" y="1873337"/>
            <a:ext cx="2603139" cy="1754648"/>
          </a:xfrm>
        </p:spPr>
      </p:pic>
      <p:pic>
        <p:nvPicPr>
          <p:cNvPr id="13" name="Picture 12" descr="A screenshot of a computer&#10;&#10;Description automatically generated">
            <a:extLst>
              <a:ext uri="{FF2B5EF4-FFF2-40B4-BE49-F238E27FC236}">
                <a16:creationId xmlns:a16="http://schemas.microsoft.com/office/drawing/2014/main" id="{49DE6127-F408-D4A6-8424-A1547C31894C}"/>
              </a:ext>
            </a:extLst>
          </p:cNvPr>
          <p:cNvPicPr>
            <a:picLocks noChangeAspect="1"/>
          </p:cNvPicPr>
          <p:nvPr/>
        </p:nvPicPr>
        <p:blipFill rotWithShape="1">
          <a:blip r:embed="rId3">
            <a:extLst>
              <a:ext uri="{28A0092B-C50C-407E-A947-70E740481C1C}">
                <a14:useLocalDpi xmlns:a14="http://schemas.microsoft.com/office/drawing/2010/main" val="0"/>
              </a:ext>
            </a:extLst>
          </a:blip>
          <a:srcRect l="10420" r="3709"/>
          <a:stretch/>
        </p:blipFill>
        <p:spPr>
          <a:xfrm>
            <a:off x="6275685" y="4068614"/>
            <a:ext cx="2566924" cy="1901418"/>
          </a:xfrm>
          <a:prstGeom prst="rect">
            <a:avLst/>
          </a:prstGeom>
        </p:spPr>
      </p:pic>
      <p:sp>
        <p:nvSpPr>
          <p:cNvPr id="16" name="TextBox 15">
            <a:extLst>
              <a:ext uri="{FF2B5EF4-FFF2-40B4-BE49-F238E27FC236}">
                <a16:creationId xmlns:a16="http://schemas.microsoft.com/office/drawing/2014/main" id="{1AB1B47B-AC93-F1B9-F9F5-F3F93AD2DC8F}"/>
              </a:ext>
            </a:extLst>
          </p:cNvPr>
          <p:cNvSpPr txBox="1"/>
          <p:nvPr/>
        </p:nvSpPr>
        <p:spPr>
          <a:xfrm>
            <a:off x="1308100" y="5600700"/>
            <a:ext cx="10007600" cy="369332"/>
          </a:xfrm>
          <a:prstGeom prst="rect">
            <a:avLst/>
          </a:prstGeom>
          <a:noFill/>
        </p:spPr>
        <p:txBody>
          <a:bodyPr wrap="square" rtlCol="0">
            <a:spAutoFit/>
          </a:bodyPr>
          <a:lstStyle/>
          <a:p>
            <a:r>
              <a:rPr lang="en-US" dirty="0"/>
              <a:t>. </a:t>
            </a:r>
          </a:p>
        </p:txBody>
      </p:sp>
      <p:pic>
        <p:nvPicPr>
          <p:cNvPr id="19" name="Picture 18">
            <a:extLst>
              <a:ext uri="{FF2B5EF4-FFF2-40B4-BE49-F238E27FC236}">
                <a16:creationId xmlns:a16="http://schemas.microsoft.com/office/drawing/2014/main" id="{BF485960-BC2D-0C9C-5C89-3CED5E7E99D0}"/>
              </a:ext>
            </a:extLst>
          </p:cNvPr>
          <p:cNvPicPr>
            <a:picLocks noChangeAspect="1"/>
          </p:cNvPicPr>
          <p:nvPr/>
        </p:nvPicPr>
        <p:blipFill>
          <a:blip r:embed="rId4"/>
          <a:stretch>
            <a:fillRect/>
          </a:stretch>
        </p:blipFill>
        <p:spPr>
          <a:xfrm>
            <a:off x="1141413" y="1873337"/>
            <a:ext cx="4845228" cy="4096695"/>
          </a:xfrm>
          <a:prstGeom prst="rect">
            <a:avLst/>
          </a:prstGeom>
        </p:spPr>
      </p:pic>
      <p:sp>
        <p:nvSpPr>
          <p:cNvPr id="21" name="TextBox 20">
            <a:extLst>
              <a:ext uri="{FF2B5EF4-FFF2-40B4-BE49-F238E27FC236}">
                <a16:creationId xmlns:a16="http://schemas.microsoft.com/office/drawing/2014/main" id="{42DDDAA4-5CE5-1E39-BE6B-00DE35E116D1}"/>
              </a:ext>
            </a:extLst>
          </p:cNvPr>
          <p:cNvSpPr txBox="1"/>
          <p:nvPr/>
        </p:nvSpPr>
        <p:spPr>
          <a:xfrm>
            <a:off x="9088582" y="1948873"/>
            <a:ext cx="2752436"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Using the CSV file extracted from the CBB map, we explored consumer expenditure per household on entertainment and recreation. We then cleaned and organized the data to display our “Top 5” and “Bottom 5” states. </a:t>
            </a:r>
          </a:p>
        </p:txBody>
      </p:sp>
    </p:spTree>
    <p:extLst>
      <p:ext uri="{BB962C8B-B14F-4D97-AF65-F5344CB8AC3E}">
        <p14:creationId xmlns:p14="http://schemas.microsoft.com/office/powerpoint/2010/main" val="2705174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A64F-34CE-7723-E537-1F490D881270}"/>
              </a:ext>
            </a:extLst>
          </p:cNvPr>
          <p:cNvSpPr>
            <a:spLocks noGrp="1"/>
          </p:cNvSpPr>
          <p:nvPr>
            <p:ph type="title"/>
          </p:nvPr>
        </p:nvSpPr>
        <p:spPr/>
        <p:txBody>
          <a:bodyPr/>
          <a:lstStyle/>
          <a:p>
            <a:pPr algn="ctr"/>
            <a:r>
              <a:rPr lang="en-US" dirty="0"/>
              <a:t>Step 1b: Evaluate Census Data</a:t>
            </a:r>
          </a:p>
        </p:txBody>
      </p:sp>
      <p:sp>
        <p:nvSpPr>
          <p:cNvPr id="3" name="Content Placeholder 2">
            <a:extLst>
              <a:ext uri="{FF2B5EF4-FFF2-40B4-BE49-F238E27FC236}">
                <a16:creationId xmlns:a16="http://schemas.microsoft.com/office/drawing/2014/main" id="{6ADE8E64-30CC-9964-22B5-105266BE3132}"/>
              </a:ext>
            </a:extLst>
          </p:cNvPr>
          <p:cNvSpPr>
            <a:spLocks noGrp="1"/>
          </p:cNvSpPr>
          <p:nvPr>
            <p:ph idx="1"/>
          </p:nvPr>
        </p:nvSpPr>
        <p:spPr>
          <a:xfrm>
            <a:off x="989013" y="1881186"/>
            <a:ext cx="3113087" cy="4189414"/>
          </a:xfrm>
        </p:spPr>
        <p:txBody>
          <a:bodyPr>
            <a:normAutofit fontScale="85000" lnSpcReduction="20000"/>
          </a:bodyPr>
          <a:lstStyle/>
          <a:p>
            <a:r>
              <a:rPr lang="en-US" dirty="0"/>
              <a:t>Once we defined the top and bottom five states based on affluency, we chose to find the city in each state with the highest population. </a:t>
            </a:r>
          </a:p>
          <a:p>
            <a:r>
              <a:rPr lang="en-US" dirty="0"/>
              <a:t>This would give our group and any individuals looking to use this data in the future a clear unbiased foundation for comparing the data found in each state. </a:t>
            </a:r>
          </a:p>
        </p:txBody>
      </p:sp>
      <p:pic>
        <p:nvPicPr>
          <p:cNvPr id="5" name="Picture 4">
            <a:extLst>
              <a:ext uri="{FF2B5EF4-FFF2-40B4-BE49-F238E27FC236}">
                <a16:creationId xmlns:a16="http://schemas.microsoft.com/office/drawing/2014/main" id="{21619AB2-F57D-B4AD-3246-B3CB303B77B3}"/>
              </a:ext>
            </a:extLst>
          </p:cNvPr>
          <p:cNvPicPr>
            <a:picLocks noChangeAspect="1"/>
          </p:cNvPicPr>
          <p:nvPr/>
        </p:nvPicPr>
        <p:blipFill rotWithShape="1">
          <a:blip r:embed="rId2"/>
          <a:srcRect r="36012"/>
          <a:stretch/>
        </p:blipFill>
        <p:spPr>
          <a:xfrm>
            <a:off x="4211403" y="2243930"/>
            <a:ext cx="3228690" cy="3463926"/>
          </a:xfrm>
          <a:prstGeom prst="rect">
            <a:avLst/>
          </a:prstGeom>
        </p:spPr>
      </p:pic>
      <p:pic>
        <p:nvPicPr>
          <p:cNvPr id="7" name="Picture 6">
            <a:extLst>
              <a:ext uri="{FF2B5EF4-FFF2-40B4-BE49-F238E27FC236}">
                <a16:creationId xmlns:a16="http://schemas.microsoft.com/office/drawing/2014/main" id="{74411313-7EC3-89E2-12BB-B7EB5826E423}"/>
              </a:ext>
            </a:extLst>
          </p:cNvPr>
          <p:cNvPicPr>
            <a:picLocks noChangeAspect="1"/>
          </p:cNvPicPr>
          <p:nvPr/>
        </p:nvPicPr>
        <p:blipFill>
          <a:blip r:embed="rId3"/>
          <a:stretch>
            <a:fillRect/>
          </a:stretch>
        </p:blipFill>
        <p:spPr>
          <a:xfrm>
            <a:off x="7806994" y="1881204"/>
            <a:ext cx="3769093" cy="1838357"/>
          </a:xfrm>
          <a:prstGeom prst="rect">
            <a:avLst/>
          </a:prstGeom>
        </p:spPr>
      </p:pic>
      <p:pic>
        <p:nvPicPr>
          <p:cNvPr id="9" name="Picture 8">
            <a:extLst>
              <a:ext uri="{FF2B5EF4-FFF2-40B4-BE49-F238E27FC236}">
                <a16:creationId xmlns:a16="http://schemas.microsoft.com/office/drawing/2014/main" id="{B33555AF-05BE-6392-1A41-AFBD777ACA02}"/>
              </a:ext>
            </a:extLst>
          </p:cNvPr>
          <p:cNvPicPr>
            <a:picLocks noChangeAspect="1"/>
          </p:cNvPicPr>
          <p:nvPr/>
        </p:nvPicPr>
        <p:blipFill>
          <a:blip r:embed="rId4"/>
          <a:stretch>
            <a:fillRect/>
          </a:stretch>
        </p:blipFill>
        <p:spPr>
          <a:xfrm>
            <a:off x="7806994" y="4226499"/>
            <a:ext cx="3776835" cy="2012983"/>
          </a:xfrm>
          <a:prstGeom prst="rect">
            <a:avLst/>
          </a:prstGeom>
        </p:spPr>
      </p:pic>
    </p:spTree>
    <p:extLst>
      <p:ext uri="{BB962C8B-B14F-4D97-AF65-F5344CB8AC3E}">
        <p14:creationId xmlns:p14="http://schemas.microsoft.com/office/powerpoint/2010/main" val="37429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a:xfrm>
            <a:off x="1143001" y="0"/>
            <a:ext cx="9905998" cy="1478570"/>
          </a:xfrm>
        </p:spPr>
        <p:txBody>
          <a:bodyPr/>
          <a:lstStyle/>
          <a:p>
            <a:pPr algn="ctr"/>
            <a:r>
              <a:rPr lang="en-US" dirty="0"/>
              <a:t>Step 1b: Evaluate Census Data</a:t>
            </a:r>
          </a:p>
        </p:txBody>
      </p:sp>
      <p:sp>
        <p:nvSpPr>
          <p:cNvPr id="4" name="AutoShape 2">
            <a:extLst>
              <a:ext uri="{FF2B5EF4-FFF2-40B4-BE49-F238E27FC236}">
                <a16:creationId xmlns:a16="http://schemas.microsoft.com/office/drawing/2014/main" id="{0F7D0089-D5AB-7446-BA90-3045BAC94B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3F661992-D209-E947-BBD0-11D9C5FB6EB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a:extLst>
              <a:ext uri="{FF2B5EF4-FFF2-40B4-BE49-F238E27FC236}">
                <a16:creationId xmlns:a16="http://schemas.microsoft.com/office/drawing/2014/main" id="{A4DDF9B1-F488-0E40-B1DD-1F40F609C77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screenshot of a computer screen&#10;&#10;Description automatically generated">
            <a:extLst>
              <a:ext uri="{FF2B5EF4-FFF2-40B4-BE49-F238E27FC236}">
                <a16:creationId xmlns:a16="http://schemas.microsoft.com/office/drawing/2014/main" id="{470A53B8-88F0-BD40-AD74-47D5AB52B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1" y="4099414"/>
            <a:ext cx="7327314" cy="1997689"/>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E7187E95-0954-7A4A-B153-ABC4EB08F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1477104"/>
            <a:ext cx="7293428" cy="1997689"/>
          </a:xfrm>
          <a:prstGeom prst="rect">
            <a:avLst/>
          </a:prstGeom>
        </p:spPr>
      </p:pic>
      <p:sp>
        <p:nvSpPr>
          <p:cNvPr id="6" name="TextBox 5">
            <a:extLst>
              <a:ext uri="{FF2B5EF4-FFF2-40B4-BE49-F238E27FC236}">
                <a16:creationId xmlns:a16="http://schemas.microsoft.com/office/drawing/2014/main" id="{32281AAF-4469-9507-161B-BD871763FA59}"/>
              </a:ext>
            </a:extLst>
          </p:cNvPr>
          <p:cNvSpPr txBox="1"/>
          <p:nvPr/>
        </p:nvSpPr>
        <p:spPr>
          <a:xfrm>
            <a:off x="8622715" y="1421758"/>
            <a:ext cx="29972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defining the highest populated cities in each state, we merged the state population data with socioeconomic, and consumer spending data, also retrieved from CBB, to use in the creation of two different data frames. </a:t>
            </a:r>
          </a:p>
          <a:p>
            <a:pPr marL="285750" indent="-285750">
              <a:buFont typeface="Arial" panose="020B0604020202020204" pitchFamily="34" charset="0"/>
              <a:buChar char="•"/>
            </a:pPr>
            <a:r>
              <a:rPr lang="en-US" dirty="0"/>
              <a:t>These data frames will allow analysts to pose more detailed questions on the affects of such socioeconomic characteristics and consumer spending habits have on the data we will be sharing shortly.</a:t>
            </a:r>
          </a:p>
          <a:p>
            <a:endParaRPr lang="en-US" dirty="0"/>
          </a:p>
        </p:txBody>
      </p:sp>
    </p:spTree>
    <p:extLst>
      <p:ext uri="{BB962C8B-B14F-4D97-AF65-F5344CB8AC3E}">
        <p14:creationId xmlns:p14="http://schemas.microsoft.com/office/powerpoint/2010/main" val="376960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a:xfrm>
            <a:off x="1143001" y="208283"/>
            <a:ext cx="9905998" cy="1478570"/>
          </a:xfrm>
        </p:spPr>
        <p:txBody>
          <a:bodyPr/>
          <a:lstStyle/>
          <a:p>
            <a:pPr algn="ctr"/>
            <a:r>
              <a:rPr lang="en-US" dirty="0"/>
              <a:t>Step 2: Visual Crossing </a:t>
            </a:r>
          </a:p>
        </p:txBody>
      </p:sp>
      <p:pic>
        <p:nvPicPr>
          <p:cNvPr id="5" name="Content Placeholder 4" descr="A screenshot of a computer&#10;&#10;Description automatically generated">
            <a:extLst>
              <a:ext uri="{FF2B5EF4-FFF2-40B4-BE49-F238E27FC236}">
                <a16:creationId xmlns:a16="http://schemas.microsoft.com/office/drawing/2014/main" id="{A03AD2D3-CB9B-EC42-B185-AEF2B96AB1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572"/>
          <a:stretch/>
        </p:blipFill>
        <p:spPr>
          <a:xfrm>
            <a:off x="413657" y="2868383"/>
            <a:ext cx="7869677" cy="3719672"/>
          </a:xfrm>
        </p:spPr>
      </p:pic>
      <p:pic>
        <p:nvPicPr>
          <p:cNvPr id="8" name="Picture 7" descr="A screenshot of a computer&#10;&#10;Description automatically generated">
            <a:extLst>
              <a:ext uri="{FF2B5EF4-FFF2-40B4-BE49-F238E27FC236}">
                <a16:creationId xmlns:a16="http://schemas.microsoft.com/office/drawing/2014/main" id="{6B73B579-ADCA-2A6F-EB37-C76AB3A103FC}"/>
              </a:ext>
            </a:extLst>
          </p:cNvPr>
          <p:cNvPicPr>
            <a:picLocks noChangeAspect="1"/>
          </p:cNvPicPr>
          <p:nvPr/>
        </p:nvPicPr>
        <p:blipFill rotWithShape="1">
          <a:blip r:embed="rId3">
            <a:extLst>
              <a:ext uri="{28A0092B-C50C-407E-A947-70E740481C1C}">
                <a14:useLocalDpi xmlns:a14="http://schemas.microsoft.com/office/drawing/2010/main" val="0"/>
              </a:ext>
            </a:extLst>
          </a:blip>
          <a:srcRect r="47685"/>
          <a:stretch/>
        </p:blipFill>
        <p:spPr>
          <a:xfrm>
            <a:off x="8721724" y="1264059"/>
            <a:ext cx="3275723" cy="5385658"/>
          </a:xfrm>
          <a:prstGeom prst="rect">
            <a:avLst/>
          </a:prstGeom>
        </p:spPr>
      </p:pic>
      <p:sp>
        <p:nvSpPr>
          <p:cNvPr id="9" name="TextBox 8">
            <a:extLst>
              <a:ext uri="{FF2B5EF4-FFF2-40B4-BE49-F238E27FC236}">
                <a16:creationId xmlns:a16="http://schemas.microsoft.com/office/drawing/2014/main" id="{8179F11A-9C44-B09C-E8F1-5A14D4A96BC0}"/>
              </a:ext>
            </a:extLst>
          </p:cNvPr>
          <p:cNvSpPr txBox="1"/>
          <p:nvPr/>
        </p:nvSpPr>
        <p:spPr>
          <a:xfrm>
            <a:off x="1050587" y="1391055"/>
            <a:ext cx="74902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Using the ten cities mentioned, we downloaded 10 csv files for those cities.</a:t>
            </a:r>
          </a:p>
          <a:p>
            <a:pPr marL="285750" indent="-285750">
              <a:buFont typeface="Arial" panose="020B0604020202020204" pitchFamily="34" charset="0"/>
              <a:buChar char="•"/>
            </a:pPr>
            <a:r>
              <a:rPr lang="en-US" dirty="0"/>
              <a:t>Limitation found: download count</a:t>
            </a:r>
          </a:p>
          <a:p>
            <a:pPr marL="285750" indent="-285750">
              <a:buFont typeface="Arial" panose="020B0604020202020204" pitchFamily="34" charset="0"/>
              <a:buChar char="•"/>
            </a:pPr>
            <a:r>
              <a:rPr lang="en-US" dirty="0"/>
              <a:t>Processed through </a:t>
            </a:r>
            <a:r>
              <a:rPr lang="en-US" dirty="0" err="1"/>
              <a:t>Jupyter</a:t>
            </a:r>
            <a:r>
              <a:rPr lang="en-US" dirty="0"/>
              <a:t> notebook</a:t>
            </a:r>
          </a:p>
          <a:p>
            <a:pPr marL="285750" indent="-285750">
              <a:buFont typeface="Arial" panose="020B0604020202020204" pitchFamily="34" charset="0"/>
              <a:buChar char="•"/>
            </a:pPr>
            <a:r>
              <a:rPr lang="en-US" dirty="0"/>
              <a:t>New library utilized: Great Expectations</a:t>
            </a:r>
          </a:p>
        </p:txBody>
      </p:sp>
    </p:spTree>
    <p:extLst>
      <p:ext uri="{BB962C8B-B14F-4D97-AF65-F5344CB8AC3E}">
        <p14:creationId xmlns:p14="http://schemas.microsoft.com/office/powerpoint/2010/main" val="294801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p:txBody>
          <a:bodyPr/>
          <a:lstStyle/>
          <a:p>
            <a:pPr algn="ctr"/>
            <a:r>
              <a:rPr lang="en-US" dirty="0"/>
              <a:t>Step 3: Yelp Data API</a:t>
            </a:r>
          </a:p>
        </p:txBody>
      </p:sp>
      <p:pic>
        <p:nvPicPr>
          <p:cNvPr id="5" name="Picture 4">
            <a:extLst>
              <a:ext uri="{FF2B5EF4-FFF2-40B4-BE49-F238E27FC236}">
                <a16:creationId xmlns:a16="http://schemas.microsoft.com/office/drawing/2014/main" id="{F944A6FB-8D87-1070-DD39-89859AB03872}"/>
              </a:ext>
            </a:extLst>
          </p:cNvPr>
          <p:cNvPicPr>
            <a:picLocks noChangeAspect="1"/>
          </p:cNvPicPr>
          <p:nvPr/>
        </p:nvPicPr>
        <p:blipFill>
          <a:blip r:embed="rId2"/>
          <a:stretch>
            <a:fillRect/>
          </a:stretch>
        </p:blipFill>
        <p:spPr>
          <a:xfrm>
            <a:off x="1157591" y="2573978"/>
            <a:ext cx="4330430" cy="4045355"/>
          </a:xfrm>
          <a:prstGeom prst="rect">
            <a:avLst/>
          </a:prstGeom>
          <a:ln>
            <a:solidFill>
              <a:schemeClr val="tx1"/>
            </a:solidFill>
          </a:ln>
        </p:spPr>
      </p:pic>
      <p:pic>
        <p:nvPicPr>
          <p:cNvPr id="7" name="Picture 6">
            <a:extLst>
              <a:ext uri="{FF2B5EF4-FFF2-40B4-BE49-F238E27FC236}">
                <a16:creationId xmlns:a16="http://schemas.microsoft.com/office/drawing/2014/main" id="{68328595-48A9-2CE8-2746-0E9ACE2317C9}"/>
              </a:ext>
            </a:extLst>
          </p:cNvPr>
          <p:cNvPicPr>
            <a:picLocks noChangeAspect="1"/>
          </p:cNvPicPr>
          <p:nvPr/>
        </p:nvPicPr>
        <p:blipFill>
          <a:blip r:embed="rId3"/>
          <a:stretch>
            <a:fillRect/>
          </a:stretch>
        </p:blipFill>
        <p:spPr>
          <a:xfrm>
            <a:off x="5783378" y="2573978"/>
            <a:ext cx="5773285" cy="4005465"/>
          </a:xfrm>
          <a:prstGeom prst="rect">
            <a:avLst/>
          </a:prstGeom>
          <a:ln>
            <a:solidFill>
              <a:schemeClr val="tx1"/>
            </a:solidFill>
          </a:ln>
        </p:spPr>
      </p:pic>
      <p:sp>
        <p:nvSpPr>
          <p:cNvPr id="8" name="TextBox 7">
            <a:extLst>
              <a:ext uri="{FF2B5EF4-FFF2-40B4-BE49-F238E27FC236}">
                <a16:creationId xmlns:a16="http://schemas.microsoft.com/office/drawing/2014/main" id="{C40F2018-A79A-CD25-0FE8-A04195C6A13D}"/>
              </a:ext>
            </a:extLst>
          </p:cNvPr>
          <p:cNvSpPr txBox="1"/>
          <p:nvPr/>
        </p:nvSpPr>
        <p:spPr>
          <a:xfrm>
            <a:off x="486384" y="1459149"/>
            <a:ext cx="1107028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Yelp API pulls average ratings for the total amount of reviews for locations. It also provides price range.</a:t>
            </a:r>
          </a:p>
          <a:p>
            <a:pPr marL="285750" indent="-285750">
              <a:buFont typeface="Arial" panose="020B0604020202020204" pitchFamily="34" charset="0"/>
              <a:buChar char="•"/>
            </a:pPr>
            <a:r>
              <a:rPr lang="en-US" dirty="0"/>
              <a:t> You can set parameters for many things, but we chose to loop through the 10 cities mentioned previously.</a:t>
            </a:r>
          </a:p>
        </p:txBody>
      </p:sp>
    </p:spTree>
    <p:extLst>
      <p:ext uri="{BB962C8B-B14F-4D97-AF65-F5344CB8AC3E}">
        <p14:creationId xmlns:p14="http://schemas.microsoft.com/office/powerpoint/2010/main" val="4210304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p:txBody>
          <a:bodyPr/>
          <a:lstStyle/>
          <a:p>
            <a:pPr algn="ctr"/>
            <a:r>
              <a:rPr lang="en-US" dirty="0"/>
              <a:t>Step 4: PostgreSQL</a:t>
            </a:r>
          </a:p>
        </p:txBody>
      </p:sp>
      <p:sp>
        <p:nvSpPr>
          <p:cNvPr id="3" name="Content Placeholder 2">
            <a:extLst>
              <a:ext uri="{FF2B5EF4-FFF2-40B4-BE49-F238E27FC236}">
                <a16:creationId xmlns:a16="http://schemas.microsoft.com/office/drawing/2014/main" id="{F68203CD-3493-1D18-AF8C-89563A67D98D}"/>
              </a:ext>
            </a:extLst>
          </p:cNvPr>
          <p:cNvSpPr>
            <a:spLocks noGrp="1"/>
          </p:cNvSpPr>
          <p:nvPr>
            <p:ph idx="1"/>
          </p:nvPr>
        </p:nvSpPr>
        <p:spPr>
          <a:xfrm>
            <a:off x="838200" y="1475429"/>
            <a:ext cx="10515600" cy="859209"/>
          </a:xfrm>
        </p:spPr>
        <p:txBody>
          <a:bodyPr/>
          <a:lstStyle/>
          <a:p>
            <a:r>
              <a:rPr lang="en-US" dirty="0"/>
              <a:t>All csv files were loaded into PostgreSQL to be queried later.</a:t>
            </a:r>
          </a:p>
        </p:txBody>
      </p:sp>
      <p:pic>
        <p:nvPicPr>
          <p:cNvPr id="5" name="Picture 4">
            <a:extLst>
              <a:ext uri="{FF2B5EF4-FFF2-40B4-BE49-F238E27FC236}">
                <a16:creationId xmlns:a16="http://schemas.microsoft.com/office/drawing/2014/main" id="{E383C1E9-8765-D1C6-1D9E-918E835C87B9}"/>
              </a:ext>
            </a:extLst>
          </p:cNvPr>
          <p:cNvPicPr>
            <a:picLocks noChangeAspect="1"/>
          </p:cNvPicPr>
          <p:nvPr/>
        </p:nvPicPr>
        <p:blipFill>
          <a:blip r:embed="rId2"/>
          <a:stretch>
            <a:fillRect/>
          </a:stretch>
        </p:blipFill>
        <p:spPr>
          <a:xfrm>
            <a:off x="4749935" y="2433826"/>
            <a:ext cx="3488684" cy="2831497"/>
          </a:xfrm>
          <a:prstGeom prst="rect">
            <a:avLst/>
          </a:prstGeom>
        </p:spPr>
      </p:pic>
      <p:pic>
        <p:nvPicPr>
          <p:cNvPr id="7" name="Picture 6">
            <a:extLst>
              <a:ext uri="{FF2B5EF4-FFF2-40B4-BE49-F238E27FC236}">
                <a16:creationId xmlns:a16="http://schemas.microsoft.com/office/drawing/2014/main" id="{23671549-A633-EBFD-6A74-4D335170630A}"/>
              </a:ext>
            </a:extLst>
          </p:cNvPr>
          <p:cNvPicPr>
            <a:picLocks noChangeAspect="1"/>
          </p:cNvPicPr>
          <p:nvPr/>
        </p:nvPicPr>
        <p:blipFill>
          <a:blip r:embed="rId3"/>
          <a:stretch>
            <a:fillRect/>
          </a:stretch>
        </p:blipFill>
        <p:spPr>
          <a:xfrm>
            <a:off x="838200" y="2433826"/>
            <a:ext cx="3662869" cy="3861938"/>
          </a:xfrm>
          <a:prstGeom prst="rect">
            <a:avLst/>
          </a:prstGeom>
        </p:spPr>
      </p:pic>
      <p:pic>
        <p:nvPicPr>
          <p:cNvPr id="9" name="Picture 8">
            <a:extLst>
              <a:ext uri="{FF2B5EF4-FFF2-40B4-BE49-F238E27FC236}">
                <a16:creationId xmlns:a16="http://schemas.microsoft.com/office/drawing/2014/main" id="{FFF9418E-DCBD-DB05-A5D1-4F2DF3824152}"/>
              </a:ext>
            </a:extLst>
          </p:cNvPr>
          <p:cNvPicPr>
            <a:picLocks noChangeAspect="1"/>
          </p:cNvPicPr>
          <p:nvPr/>
        </p:nvPicPr>
        <p:blipFill>
          <a:blip r:embed="rId4"/>
          <a:stretch>
            <a:fillRect/>
          </a:stretch>
        </p:blipFill>
        <p:spPr>
          <a:xfrm>
            <a:off x="8487485" y="2433826"/>
            <a:ext cx="3288354" cy="2226717"/>
          </a:xfrm>
          <a:prstGeom prst="rect">
            <a:avLst/>
          </a:prstGeom>
        </p:spPr>
      </p:pic>
    </p:spTree>
    <p:extLst>
      <p:ext uri="{BB962C8B-B14F-4D97-AF65-F5344CB8AC3E}">
        <p14:creationId xmlns:p14="http://schemas.microsoft.com/office/powerpoint/2010/main" val="1412864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a:xfrm>
            <a:off x="1027113" y="0"/>
            <a:ext cx="9905998" cy="1478570"/>
          </a:xfrm>
        </p:spPr>
        <p:txBody>
          <a:bodyPr/>
          <a:lstStyle/>
          <a:p>
            <a:pPr algn="ctr"/>
            <a:r>
              <a:rPr lang="en-US" dirty="0"/>
              <a:t>Step 5: ERD</a:t>
            </a:r>
          </a:p>
        </p:txBody>
      </p:sp>
      <p:pic>
        <p:nvPicPr>
          <p:cNvPr id="5" name="Content Placeholder 4" descr="A screenshot of a computer&#10;&#10;Description automatically generated">
            <a:extLst>
              <a:ext uri="{FF2B5EF4-FFF2-40B4-BE49-F238E27FC236}">
                <a16:creationId xmlns:a16="http://schemas.microsoft.com/office/drawing/2014/main" id="{C39848F5-A3A7-3D40-ACAD-5D42812A6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257" y="1181364"/>
            <a:ext cx="10907486" cy="5512177"/>
          </a:xfrm>
        </p:spPr>
      </p:pic>
    </p:spTree>
    <p:extLst>
      <p:ext uri="{BB962C8B-B14F-4D97-AF65-F5344CB8AC3E}">
        <p14:creationId xmlns:p14="http://schemas.microsoft.com/office/powerpoint/2010/main" val="1367958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F55F271-987E-2042-AD22-9A13ED96BC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Parallelogram 4">
            <a:extLst>
              <a:ext uri="{FF2B5EF4-FFF2-40B4-BE49-F238E27FC236}">
                <a16:creationId xmlns:a16="http://schemas.microsoft.com/office/drawing/2014/main" id="{C0DCB72B-187D-C349-BC8B-C088F272549B}"/>
              </a:ext>
            </a:extLst>
          </p:cNvPr>
          <p:cNvSpPr/>
          <p:nvPr/>
        </p:nvSpPr>
        <p:spPr>
          <a:xfrm>
            <a:off x="9400719" y="-4971"/>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Parallelogram 5">
            <a:extLst>
              <a:ext uri="{FF2B5EF4-FFF2-40B4-BE49-F238E27FC236}">
                <a16:creationId xmlns:a16="http://schemas.microsoft.com/office/drawing/2014/main" id="{34427ECF-9302-BF44-8895-B6677B906CE4}"/>
              </a:ext>
            </a:extLst>
          </p:cNvPr>
          <p:cNvSpPr/>
          <p:nvPr/>
        </p:nvSpPr>
        <p:spPr>
          <a:xfrm flipH="1">
            <a:off x="-4177387" y="4971"/>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Parallelogram 6">
            <a:extLst>
              <a:ext uri="{FF2B5EF4-FFF2-40B4-BE49-F238E27FC236}">
                <a16:creationId xmlns:a16="http://schemas.microsoft.com/office/drawing/2014/main" id="{3689DF8A-1B93-D44B-AFF4-B9787C2A845C}"/>
              </a:ext>
            </a:extLst>
          </p:cNvPr>
          <p:cNvSpPr/>
          <p:nvPr/>
        </p:nvSpPr>
        <p:spPr>
          <a:xfrm flipH="1">
            <a:off x="9495369"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Parallelogram 7">
            <a:extLst>
              <a:ext uri="{FF2B5EF4-FFF2-40B4-BE49-F238E27FC236}">
                <a16:creationId xmlns:a16="http://schemas.microsoft.com/office/drawing/2014/main" id="{2626B842-ED8D-5D40-B736-5B9440944B72}"/>
              </a:ext>
            </a:extLst>
          </p:cNvPr>
          <p:cNvSpPr/>
          <p:nvPr/>
        </p:nvSpPr>
        <p:spPr>
          <a:xfrm flipH="1">
            <a:off x="10292591"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Parallelogram 8">
            <a:extLst>
              <a:ext uri="{FF2B5EF4-FFF2-40B4-BE49-F238E27FC236}">
                <a16:creationId xmlns:a16="http://schemas.microsoft.com/office/drawing/2014/main" id="{F8AA999D-CC6F-FB48-A112-542F681BA010}"/>
              </a:ext>
            </a:extLst>
          </p:cNvPr>
          <p:cNvSpPr/>
          <p:nvPr/>
        </p:nvSpPr>
        <p:spPr>
          <a:xfrm>
            <a:off x="-4407675" y="0"/>
            <a:ext cx="7000875" cy="6858000"/>
          </a:xfrm>
          <a:prstGeom prst="parallelogram">
            <a:avLst/>
          </a:prstGeom>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Parallelogram 9">
            <a:extLst>
              <a:ext uri="{FF2B5EF4-FFF2-40B4-BE49-F238E27FC236}">
                <a16:creationId xmlns:a16="http://schemas.microsoft.com/office/drawing/2014/main" id="{6F92BA68-1C34-9142-9E3C-0555056A7D22}"/>
              </a:ext>
            </a:extLst>
          </p:cNvPr>
          <p:cNvSpPr/>
          <p:nvPr/>
        </p:nvSpPr>
        <p:spPr>
          <a:xfrm>
            <a:off x="-4929637"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Parallelogram 10">
            <a:extLst>
              <a:ext uri="{FF2B5EF4-FFF2-40B4-BE49-F238E27FC236}">
                <a16:creationId xmlns:a16="http://schemas.microsoft.com/office/drawing/2014/main" id="{764745F1-7E02-DE42-8A4B-FFF19E0560A9}"/>
              </a:ext>
            </a:extLst>
          </p:cNvPr>
          <p:cNvSpPr/>
          <p:nvPr/>
        </p:nvSpPr>
        <p:spPr>
          <a:xfrm>
            <a:off x="-6908912" y="0"/>
            <a:ext cx="7000875" cy="6858000"/>
          </a:xfrm>
          <a:prstGeom prst="parallelogram">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C510DA-D27C-A344-81ED-ABB137F45BB8}"/>
              </a:ext>
            </a:extLst>
          </p:cNvPr>
          <p:cNvSpPr txBox="1"/>
          <p:nvPr/>
        </p:nvSpPr>
        <p:spPr>
          <a:xfrm>
            <a:off x="2535499" y="2146756"/>
            <a:ext cx="7000875" cy="2554545"/>
          </a:xfrm>
          <a:prstGeom prst="rect">
            <a:avLst/>
          </a:prstGeom>
          <a:noFill/>
        </p:spPr>
        <p:txBody>
          <a:bodyPr wrap="square">
            <a:spAutoFit/>
          </a:bodyPr>
          <a:lstStyle/>
          <a:p>
            <a:pPr algn="ctr"/>
            <a:r>
              <a:rPr lang="en-US" sz="80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Project 3: Data Engineering</a:t>
            </a:r>
          </a:p>
        </p:txBody>
      </p:sp>
    </p:spTree>
    <p:extLst>
      <p:ext uri="{BB962C8B-B14F-4D97-AF65-F5344CB8AC3E}">
        <p14:creationId xmlns:p14="http://schemas.microsoft.com/office/powerpoint/2010/main" val="53654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p:txBody>
          <a:bodyPr/>
          <a:lstStyle/>
          <a:p>
            <a:pPr algn="ctr"/>
            <a:r>
              <a:rPr lang="en-US" dirty="0"/>
              <a:t>Use Case Example</a:t>
            </a:r>
          </a:p>
        </p:txBody>
      </p:sp>
      <p:sp>
        <p:nvSpPr>
          <p:cNvPr id="4" name="AutoShape 2">
            <a:extLst>
              <a:ext uri="{FF2B5EF4-FFF2-40B4-BE49-F238E27FC236}">
                <a16:creationId xmlns:a16="http://schemas.microsoft.com/office/drawing/2014/main" id="{AB95C81A-43C1-4942-B155-129E517907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table&#10;&#10;Description automatically generated">
            <a:extLst>
              <a:ext uri="{FF2B5EF4-FFF2-40B4-BE49-F238E27FC236}">
                <a16:creationId xmlns:a16="http://schemas.microsoft.com/office/drawing/2014/main" id="{3BAC9C47-6715-9A4A-B9AB-DD77DBE43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985" y="1831068"/>
            <a:ext cx="4278975" cy="470535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931BF1A1-7C77-F242-8A54-FC962F38B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64" y="1831068"/>
            <a:ext cx="5407933" cy="3095739"/>
          </a:xfrm>
          <a:prstGeom prst="rect">
            <a:avLst/>
          </a:prstGeom>
        </p:spPr>
      </p:pic>
    </p:spTree>
    <p:extLst>
      <p:ext uri="{BB962C8B-B14F-4D97-AF65-F5344CB8AC3E}">
        <p14:creationId xmlns:p14="http://schemas.microsoft.com/office/powerpoint/2010/main" val="366433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p:txBody>
          <a:bodyPr/>
          <a:lstStyle/>
          <a:p>
            <a:pPr algn="ctr"/>
            <a:r>
              <a:rPr lang="en-US" dirty="0"/>
              <a:t>Use Case Example</a:t>
            </a:r>
          </a:p>
        </p:txBody>
      </p:sp>
      <p:sp>
        <p:nvSpPr>
          <p:cNvPr id="4" name="AutoShape 2">
            <a:extLst>
              <a:ext uri="{FF2B5EF4-FFF2-40B4-BE49-F238E27FC236}">
                <a16:creationId xmlns:a16="http://schemas.microsoft.com/office/drawing/2014/main" id="{AB95C81A-43C1-4942-B155-129E517907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0C246B4-EB23-E001-CC60-6BC733E70AA6}"/>
              </a:ext>
            </a:extLst>
          </p:cNvPr>
          <p:cNvPicPr>
            <a:picLocks noChangeAspect="1"/>
          </p:cNvPicPr>
          <p:nvPr/>
        </p:nvPicPr>
        <p:blipFill>
          <a:blip r:embed="rId3"/>
          <a:stretch>
            <a:fillRect/>
          </a:stretch>
        </p:blipFill>
        <p:spPr>
          <a:xfrm>
            <a:off x="1172386" y="1647825"/>
            <a:ext cx="3476625" cy="1628775"/>
          </a:xfrm>
          <a:prstGeom prst="rect">
            <a:avLst/>
          </a:prstGeom>
        </p:spPr>
      </p:pic>
      <p:pic>
        <p:nvPicPr>
          <p:cNvPr id="9" name="Picture 8">
            <a:extLst>
              <a:ext uri="{FF2B5EF4-FFF2-40B4-BE49-F238E27FC236}">
                <a16:creationId xmlns:a16="http://schemas.microsoft.com/office/drawing/2014/main" id="{00ACD9FE-B8FC-AABA-6D8D-26351294EAE6}"/>
              </a:ext>
            </a:extLst>
          </p:cNvPr>
          <p:cNvPicPr>
            <a:picLocks noChangeAspect="1"/>
          </p:cNvPicPr>
          <p:nvPr/>
        </p:nvPicPr>
        <p:blipFill>
          <a:blip r:embed="rId4"/>
          <a:stretch>
            <a:fillRect/>
          </a:stretch>
        </p:blipFill>
        <p:spPr>
          <a:xfrm>
            <a:off x="1141413" y="3429000"/>
            <a:ext cx="3735725" cy="3198395"/>
          </a:xfrm>
          <a:prstGeom prst="rect">
            <a:avLst/>
          </a:prstGeom>
        </p:spPr>
      </p:pic>
      <p:pic>
        <p:nvPicPr>
          <p:cNvPr id="11" name="Picture 10">
            <a:extLst>
              <a:ext uri="{FF2B5EF4-FFF2-40B4-BE49-F238E27FC236}">
                <a16:creationId xmlns:a16="http://schemas.microsoft.com/office/drawing/2014/main" id="{A262A8BE-846E-6BCB-2972-234C4106D4BE}"/>
              </a:ext>
            </a:extLst>
          </p:cNvPr>
          <p:cNvPicPr>
            <a:picLocks noChangeAspect="1"/>
          </p:cNvPicPr>
          <p:nvPr/>
        </p:nvPicPr>
        <p:blipFill>
          <a:blip r:embed="rId5"/>
          <a:stretch>
            <a:fillRect/>
          </a:stretch>
        </p:blipFill>
        <p:spPr>
          <a:xfrm>
            <a:off x="5943600" y="1647825"/>
            <a:ext cx="5076014" cy="5059797"/>
          </a:xfrm>
          <a:prstGeom prst="rect">
            <a:avLst/>
          </a:prstGeom>
        </p:spPr>
      </p:pic>
    </p:spTree>
    <p:extLst>
      <p:ext uri="{BB962C8B-B14F-4D97-AF65-F5344CB8AC3E}">
        <p14:creationId xmlns:p14="http://schemas.microsoft.com/office/powerpoint/2010/main" val="250308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D3A8-5F13-24FA-A590-C2797DF54900}"/>
              </a:ext>
            </a:extLst>
          </p:cNvPr>
          <p:cNvSpPr>
            <a:spLocks noGrp="1"/>
          </p:cNvSpPr>
          <p:nvPr>
            <p:ph type="title"/>
          </p:nvPr>
        </p:nvSpPr>
        <p:spPr>
          <a:xfrm>
            <a:off x="990601" y="2197649"/>
            <a:ext cx="9905998" cy="2157902"/>
          </a:xfrm>
        </p:spPr>
        <p:txBody>
          <a:bodyPr>
            <a:normAutofit/>
          </a:bodyPr>
          <a:lstStyle/>
          <a:p>
            <a:pPr algn="ctr"/>
            <a:r>
              <a:rPr lang="en-US" sz="4800" dirty="0"/>
              <a:t>Questions?</a:t>
            </a:r>
            <a:br>
              <a:rPr lang="en-US" sz="4800" dirty="0"/>
            </a:br>
            <a:br>
              <a:rPr lang="en-US" sz="4800" dirty="0"/>
            </a:br>
            <a:r>
              <a:rPr lang="en-US" sz="4800" dirty="0"/>
              <a:t>Thank you!</a:t>
            </a:r>
          </a:p>
        </p:txBody>
      </p:sp>
      <p:sp>
        <p:nvSpPr>
          <p:cNvPr id="4" name="AutoShape 2">
            <a:extLst>
              <a:ext uri="{FF2B5EF4-FFF2-40B4-BE49-F238E27FC236}">
                <a16:creationId xmlns:a16="http://schemas.microsoft.com/office/drawing/2014/main" id="{AB95C81A-43C1-4942-B155-129E517907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191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1E2F65DF-6F5B-2240-A2AC-71E2CC33A486}"/>
              </a:ext>
            </a:extLst>
          </p:cNvPr>
          <p:cNvSpPr/>
          <p:nvPr/>
        </p:nvSpPr>
        <p:spPr>
          <a:xfrm>
            <a:off x="531467" y="1706027"/>
            <a:ext cx="2042555" cy="1849582"/>
          </a:xfrm>
          <a:prstGeom prst="parallelogram">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35ECED2-D561-3B48-A0D3-38656B57138B}"/>
              </a:ext>
            </a:extLst>
          </p:cNvPr>
          <p:cNvCxnSpPr>
            <a:cxnSpLocks/>
          </p:cNvCxnSpPr>
          <p:nvPr/>
        </p:nvCxnSpPr>
        <p:spPr>
          <a:xfrm flipH="1">
            <a:off x="531467" y="1245515"/>
            <a:ext cx="468833" cy="1809778"/>
          </a:xfrm>
          <a:prstGeom prst="line">
            <a:avLst/>
          </a:prstGeom>
          <a:ln w="53975">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B2E258A-A6A1-CD45-97AD-7E58BBE431E2}"/>
              </a:ext>
            </a:extLst>
          </p:cNvPr>
          <p:cNvCxnSpPr>
            <a:cxnSpLocks/>
          </p:cNvCxnSpPr>
          <p:nvPr/>
        </p:nvCxnSpPr>
        <p:spPr>
          <a:xfrm flipH="1">
            <a:off x="2138289" y="2294586"/>
            <a:ext cx="435734" cy="1721535"/>
          </a:xfrm>
          <a:prstGeom prst="line">
            <a:avLst/>
          </a:prstGeom>
          <a:ln w="53975">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7" name="Parallelogram 26">
            <a:extLst>
              <a:ext uri="{FF2B5EF4-FFF2-40B4-BE49-F238E27FC236}">
                <a16:creationId xmlns:a16="http://schemas.microsoft.com/office/drawing/2014/main" id="{64C774F6-E783-2442-BEA3-4DDEAF47F50C}"/>
              </a:ext>
            </a:extLst>
          </p:cNvPr>
          <p:cNvSpPr/>
          <p:nvPr/>
        </p:nvSpPr>
        <p:spPr>
          <a:xfrm>
            <a:off x="2836224" y="1706027"/>
            <a:ext cx="2042555" cy="1849582"/>
          </a:xfrm>
          <a:prstGeom prst="parallelogram">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9FC5975A-480B-0C42-8D28-C412E185A639}"/>
              </a:ext>
            </a:extLst>
          </p:cNvPr>
          <p:cNvCxnSpPr>
            <a:cxnSpLocks/>
          </p:cNvCxnSpPr>
          <p:nvPr/>
        </p:nvCxnSpPr>
        <p:spPr>
          <a:xfrm flipH="1">
            <a:off x="2836224" y="1245515"/>
            <a:ext cx="468833" cy="1809778"/>
          </a:xfrm>
          <a:prstGeom prst="line">
            <a:avLst/>
          </a:prstGeom>
          <a:ln w="539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CEDFB0A-5E15-8340-887F-E50C7982C65F}"/>
              </a:ext>
            </a:extLst>
          </p:cNvPr>
          <p:cNvCxnSpPr>
            <a:cxnSpLocks/>
          </p:cNvCxnSpPr>
          <p:nvPr/>
        </p:nvCxnSpPr>
        <p:spPr>
          <a:xfrm flipH="1">
            <a:off x="4443046" y="2294586"/>
            <a:ext cx="435734" cy="1721535"/>
          </a:xfrm>
          <a:prstGeom prst="line">
            <a:avLst/>
          </a:prstGeom>
          <a:ln w="539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0" name="Parallelogram 29">
            <a:extLst>
              <a:ext uri="{FF2B5EF4-FFF2-40B4-BE49-F238E27FC236}">
                <a16:creationId xmlns:a16="http://schemas.microsoft.com/office/drawing/2014/main" id="{7882FB77-BA55-5240-A60A-33945B10522C}"/>
              </a:ext>
            </a:extLst>
          </p:cNvPr>
          <p:cNvSpPr/>
          <p:nvPr/>
        </p:nvSpPr>
        <p:spPr>
          <a:xfrm>
            <a:off x="5140980" y="1706027"/>
            <a:ext cx="2042555" cy="1849582"/>
          </a:xfrm>
          <a:prstGeom prst="parallelogram">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8F90CED-5479-0844-B841-344CB601CFAE}"/>
              </a:ext>
            </a:extLst>
          </p:cNvPr>
          <p:cNvCxnSpPr>
            <a:cxnSpLocks/>
          </p:cNvCxnSpPr>
          <p:nvPr/>
        </p:nvCxnSpPr>
        <p:spPr>
          <a:xfrm flipH="1">
            <a:off x="5140980" y="1245515"/>
            <a:ext cx="468833" cy="1809778"/>
          </a:xfrm>
          <a:prstGeom prst="line">
            <a:avLst/>
          </a:prstGeom>
          <a:ln w="5397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08BE037-082E-E843-BBFD-F5ADCEF1207F}"/>
              </a:ext>
            </a:extLst>
          </p:cNvPr>
          <p:cNvCxnSpPr>
            <a:cxnSpLocks/>
          </p:cNvCxnSpPr>
          <p:nvPr/>
        </p:nvCxnSpPr>
        <p:spPr>
          <a:xfrm flipH="1">
            <a:off x="6747802" y="2294586"/>
            <a:ext cx="435734" cy="1721535"/>
          </a:xfrm>
          <a:prstGeom prst="line">
            <a:avLst/>
          </a:prstGeom>
          <a:ln w="53975">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3" name="Parallelogram 32">
            <a:extLst>
              <a:ext uri="{FF2B5EF4-FFF2-40B4-BE49-F238E27FC236}">
                <a16:creationId xmlns:a16="http://schemas.microsoft.com/office/drawing/2014/main" id="{CFE4107B-4994-604A-8BD2-CA0FAD26B8FC}"/>
              </a:ext>
            </a:extLst>
          </p:cNvPr>
          <p:cNvSpPr/>
          <p:nvPr/>
        </p:nvSpPr>
        <p:spPr>
          <a:xfrm>
            <a:off x="7383975" y="1706027"/>
            <a:ext cx="2042555" cy="1849582"/>
          </a:xfrm>
          <a:prstGeom prst="parallelogram">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C2EC326-3139-DE4F-A3E5-9B2DD7FA82FD}"/>
              </a:ext>
            </a:extLst>
          </p:cNvPr>
          <p:cNvCxnSpPr>
            <a:cxnSpLocks/>
          </p:cNvCxnSpPr>
          <p:nvPr/>
        </p:nvCxnSpPr>
        <p:spPr>
          <a:xfrm flipH="1">
            <a:off x="7383975" y="1245515"/>
            <a:ext cx="468833" cy="1809778"/>
          </a:xfrm>
          <a:prstGeom prst="line">
            <a:avLst/>
          </a:prstGeom>
          <a:ln w="53975">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3442640-8231-044F-8578-8768D9CA6AAE}"/>
              </a:ext>
            </a:extLst>
          </p:cNvPr>
          <p:cNvCxnSpPr>
            <a:cxnSpLocks/>
          </p:cNvCxnSpPr>
          <p:nvPr/>
        </p:nvCxnSpPr>
        <p:spPr>
          <a:xfrm flipH="1">
            <a:off x="8990797" y="2294586"/>
            <a:ext cx="435734" cy="1721535"/>
          </a:xfrm>
          <a:prstGeom prst="line">
            <a:avLst/>
          </a:prstGeom>
          <a:ln w="53975">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6" name="Parallelogram 35">
            <a:extLst>
              <a:ext uri="{FF2B5EF4-FFF2-40B4-BE49-F238E27FC236}">
                <a16:creationId xmlns:a16="http://schemas.microsoft.com/office/drawing/2014/main" id="{9FE86F13-E37E-A442-9F83-F5524A8AB138}"/>
              </a:ext>
            </a:extLst>
          </p:cNvPr>
          <p:cNvSpPr/>
          <p:nvPr/>
        </p:nvSpPr>
        <p:spPr>
          <a:xfrm>
            <a:off x="9660069" y="1706027"/>
            <a:ext cx="2042555" cy="1849582"/>
          </a:xfrm>
          <a:prstGeom prst="parallelogram">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3D77B16-401C-DB4A-BDBC-84C038A15E00}"/>
              </a:ext>
            </a:extLst>
          </p:cNvPr>
          <p:cNvCxnSpPr>
            <a:cxnSpLocks/>
          </p:cNvCxnSpPr>
          <p:nvPr/>
        </p:nvCxnSpPr>
        <p:spPr>
          <a:xfrm flipH="1">
            <a:off x="9660069" y="1245515"/>
            <a:ext cx="468833" cy="1809778"/>
          </a:xfrm>
          <a:prstGeom prst="line">
            <a:avLst/>
          </a:prstGeom>
          <a:ln w="53975">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68101B7-6C2C-3849-BF44-B197062A011E}"/>
              </a:ext>
            </a:extLst>
          </p:cNvPr>
          <p:cNvCxnSpPr>
            <a:cxnSpLocks/>
          </p:cNvCxnSpPr>
          <p:nvPr/>
        </p:nvCxnSpPr>
        <p:spPr>
          <a:xfrm flipH="1">
            <a:off x="11266891" y="2294586"/>
            <a:ext cx="435734" cy="1721535"/>
          </a:xfrm>
          <a:prstGeom prst="line">
            <a:avLst/>
          </a:prstGeom>
          <a:ln w="53975">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85156FE-8DFF-CB4D-A747-E04DD53D884B}"/>
              </a:ext>
            </a:extLst>
          </p:cNvPr>
          <p:cNvSpPr txBox="1"/>
          <p:nvPr/>
        </p:nvSpPr>
        <p:spPr>
          <a:xfrm>
            <a:off x="227063" y="4144168"/>
            <a:ext cx="1968991" cy="584775"/>
          </a:xfrm>
          <a:prstGeom prst="rect">
            <a:avLst/>
          </a:prstGeom>
          <a:noFill/>
        </p:spPr>
        <p:txBody>
          <a:bodyPr wrap="square" rtlCol="0">
            <a:spAutoFit/>
          </a:bodyPr>
          <a:lstStyle/>
          <a:p>
            <a:pPr algn="ctr"/>
            <a:r>
              <a:rPr lang="en-US" sz="1600" dirty="0">
                <a:latin typeface="Aharoni" panose="02010803020104030203" pitchFamily="2" charset="-79"/>
                <a:cs typeface="Aharoni" panose="02010803020104030203" pitchFamily="2" charset="-79"/>
              </a:rPr>
              <a:t>Madeline Rondino</a:t>
            </a:r>
          </a:p>
          <a:p>
            <a:pPr algn="ctr"/>
            <a:endParaRPr lang="en-US" sz="1600" dirty="0"/>
          </a:p>
        </p:txBody>
      </p:sp>
      <p:sp>
        <p:nvSpPr>
          <p:cNvPr id="41" name="TextBox 40">
            <a:extLst>
              <a:ext uri="{FF2B5EF4-FFF2-40B4-BE49-F238E27FC236}">
                <a16:creationId xmlns:a16="http://schemas.microsoft.com/office/drawing/2014/main" id="{2A9D7E28-1404-9846-967A-250C70C8C37F}"/>
              </a:ext>
            </a:extLst>
          </p:cNvPr>
          <p:cNvSpPr txBox="1"/>
          <p:nvPr/>
        </p:nvSpPr>
        <p:spPr>
          <a:xfrm>
            <a:off x="227063" y="4475208"/>
            <a:ext cx="1968991" cy="307777"/>
          </a:xfrm>
          <a:prstGeom prst="rect">
            <a:avLst/>
          </a:prstGeom>
          <a:noFill/>
        </p:spPr>
        <p:txBody>
          <a:bodyPr wrap="square">
            <a:spAutoFit/>
          </a:bodyPr>
          <a:lstStyle/>
          <a:p>
            <a:pPr algn="ctr"/>
            <a:r>
              <a:rPr lang="en-US" sz="1400" b="1" i="1" dirty="0">
                <a:latin typeface="Aharoni" panose="02010803020104030203" pitchFamily="2" charset="-79"/>
                <a:cs typeface="Aharoni" panose="02010803020104030203" pitchFamily="2" charset="-79"/>
              </a:rPr>
              <a:t>Yelp </a:t>
            </a:r>
            <a:r>
              <a:rPr lang="en-US" sz="1400" i="1" dirty="0">
                <a:latin typeface="Aharoni" panose="02010803020104030203" pitchFamily="2" charset="-79"/>
                <a:cs typeface="Aharoni" panose="02010803020104030203" pitchFamily="2" charset="-79"/>
              </a:rPr>
              <a:t>API</a:t>
            </a:r>
          </a:p>
        </p:txBody>
      </p:sp>
      <p:sp>
        <p:nvSpPr>
          <p:cNvPr id="42" name="TextBox 41">
            <a:extLst>
              <a:ext uri="{FF2B5EF4-FFF2-40B4-BE49-F238E27FC236}">
                <a16:creationId xmlns:a16="http://schemas.microsoft.com/office/drawing/2014/main" id="{D2389AF8-C4A3-C246-86D1-AAE3390EF880}"/>
              </a:ext>
            </a:extLst>
          </p:cNvPr>
          <p:cNvSpPr txBox="1"/>
          <p:nvPr/>
        </p:nvSpPr>
        <p:spPr>
          <a:xfrm>
            <a:off x="2544393" y="4144168"/>
            <a:ext cx="1968991" cy="369332"/>
          </a:xfrm>
          <a:prstGeom prst="rect">
            <a:avLst/>
          </a:prstGeom>
          <a:noFill/>
        </p:spPr>
        <p:txBody>
          <a:bodyPr wrap="square" rtlCol="0">
            <a:spAutoFit/>
          </a:bodyPr>
          <a:lstStyle/>
          <a:p>
            <a:pPr algn="ctr"/>
            <a:r>
              <a:rPr lang="en-US" dirty="0" err="1">
                <a:latin typeface="Aharoni" panose="02010803020104030203" pitchFamily="2" charset="-79"/>
                <a:cs typeface="Aharoni" panose="02010803020104030203" pitchFamily="2" charset="-79"/>
              </a:rPr>
              <a:t>Savi</a:t>
            </a:r>
            <a:r>
              <a:rPr lang="en-US" dirty="0">
                <a:latin typeface="Aharoni" panose="02010803020104030203" pitchFamily="2" charset="-79"/>
                <a:cs typeface="Aharoni" panose="02010803020104030203" pitchFamily="2" charset="-79"/>
              </a:rPr>
              <a:t> </a:t>
            </a:r>
            <a:r>
              <a:rPr lang="en-US" dirty="0" err="1">
                <a:latin typeface="Aharoni" panose="02010803020104030203" pitchFamily="2" charset="-79"/>
                <a:cs typeface="Aharoni" panose="02010803020104030203" pitchFamily="2" charset="-79"/>
              </a:rPr>
              <a:t>Rahiman</a:t>
            </a:r>
            <a:endParaRPr lang="en-US" dirty="0">
              <a:latin typeface="Aharoni" panose="02010803020104030203" pitchFamily="2" charset="-79"/>
              <a:cs typeface="Aharoni" panose="02010803020104030203" pitchFamily="2" charset="-79"/>
            </a:endParaRPr>
          </a:p>
        </p:txBody>
      </p:sp>
      <p:sp>
        <p:nvSpPr>
          <p:cNvPr id="44" name="TextBox 43">
            <a:extLst>
              <a:ext uri="{FF2B5EF4-FFF2-40B4-BE49-F238E27FC236}">
                <a16:creationId xmlns:a16="http://schemas.microsoft.com/office/drawing/2014/main" id="{DB734A30-3FF0-894F-9FCC-BE430CD8E8A4}"/>
              </a:ext>
            </a:extLst>
          </p:cNvPr>
          <p:cNvSpPr txBox="1"/>
          <p:nvPr/>
        </p:nvSpPr>
        <p:spPr>
          <a:xfrm>
            <a:off x="4861723" y="4144168"/>
            <a:ext cx="1968991" cy="646331"/>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Kayla </a:t>
            </a:r>
            <a:r>
              <a:rPr lang="en-US" dirty="0" err="1">
                <a:latin typeface="Aharoni" panose="02010803020104030203" pitchFamily="2" charset="-79"/>
                <a:cs typeface="Aharoni" panose="02010803020104030203" pitchFamily="2" charset="-79"/>
              </a:rPr>
              <a:t>Blais</a:t>
            </a:r>
            <a:endParaRPr lang="en-US" dirty="0">
              <a:latin typeface="Aharoni" panose="02010803020104030203" pitchFamily="2" charset="-79"/>
              <a:cs typeface="Aharoni" panose="02010803020104030203" pitchFamily="2" charset="-79"/>
            </a:endParaRPr>
          </a:p>
          <a:p>
            <a:pPr algn="ctr"/>
            <a:endParaRPr lang="en-US" dirty="0">
              <a:latin typeface="Aharoni" panose="02010803020104030203" pitchFamily="2" charset="-79"/>
              <a:cs typeface="Aharoni" panose="02010803020104030203" pitchFamily="2" charset="-79"/>
            </a:endParaRPr>
          </a:p>
        </p:txBody>
      </p:sp>
      <p:sp>
        <p:nvSpPr>
          <p:cNvPr id="45" name="TextBox 44">
            <a:extLst>
              <a:ext uri="{FF2B5EF4-FFF2-40B4-BE49-F238E27FC236}">
                <a16:creationId xmlns:a16="http://schemas.microsoft.com/office/drawing/2014/main" id="{7A554316-E76A-8744-820F-59DC42167A79}"/>
              </a:ext>
            </a:extLst>
          </p:cNvPr>
          <p:cNvSpPr txBox="1"/>
          <p:nvPr/>
        </p:nvSpPr>
        <p:spPr>
          <a:xfrm>
            <a:off x="4861723" y="4475208"/>
            <a:ext cx="1968991" cy="523220"/>
          </a:xfrm>
          <a:prstGeom prst="rect">
            <a:avLst/>
          </a:prstGeom>
          <a:noFill/>
        </p:spPr>
        <p:txBody>
          <a:bodyPr wrap="square">
            <a:spAutoFit/>
          </a:bodyPr>
          <a:lstStyle/>
          <a:p>
            <a:pPr algn="ctr"/>
            <a:r>
              <a:rPr lang="en-US" sz="1400" i="1" dirty="0">
                <a:latin typeface="Aharoni" panose="02010803020104030203" pitchFamily="2" charset="-79"/>
                <a:cs typeface="Aharoni" panose="02010803020104030203" pitchFamily="2" charset="-79"/>
              </a:rPr>
              <a:t>Data cleaning and  integration</a:t>
            </a:r>
          </a:p>
        </p:txBody>
      </p:sp>
      <p:sp>
        <p:nvSpPr>
          <p:cNvPr id="46" name="TextBox 45">
            <a:extLst>
              <a:ext uri="{FF2B5EF4-FFF2-40B4-BE49-F238E27FC236}">
                <a16:creationId xmlns:a16="http://schemas.microsoft.com/office/drawing/2014/main" id="{93D9B9E7-96A9-9641-88EC-A74C99ED399E}"/>
              </a:ext>
            </a:extLst>
          </p:cNvPr>
          <p:cNvSpPr txBox="1"/>
          <p:nvPr/>
        </p:nvSpPr>
        <p:spPr>
          <a:xfrm>
            <a:off x="7179053" y="4144168"/>
            <a:ext cx="1968991" cy="646331"/>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Daniel Pulliam</a:t>
            </a:r>
          </a:p>
          <a:p>
            <a:pPr algn="ctr"/>
            <a:endParaRPr lang="en-US" dirty="0">
              <a:latin typeface="Aharoni" panose="02010803020104030203" pitchFamily="2" charset="-79"/>
              <a:cs typeface="Aharoni" panose="02010803020104030203" pitchFamily="2" charset="-79"/>
            </a:endParaRPr>
          </a:p>
        </p:txBody>
      </p:sp>
      <p:sp>
        <p:nvSpPr>
          <p:cNvPr id="47" name="TextBox 46">
            <a:extLst>
              <a:ext uri="{FF2B5EF4-FFF2-40B4-BE49-F238E27FC236}">
                <a16:creationId xmlns:a16="http://schemas.microsoft.com/office/drawing/2014/main" id="{E5EA1EFE-F9D0-AB40-BA93-EE62D4274926}"/>
              </a:ext>
            </a:extLst>
          </p:cNvPr>
          <p:cNvSpPr txBox="1"/>
          <p:nvPr/>
        </p:nvSpPr>
        <p:spPr>
          <a:xfrm>
            <a:off x="7179053" y="4475208"/>
            <a:ext cx="1968991" cy="307777"/>
          </a:xfrm>
          <a:prstGeom prst="rect">
            <a:avLst/>
          </a:prstGeom>
          <a:noFill/>
        </p:spPr>
        <p:txBody>
          <a:bodyPr wrap="square">
            <a:spAutoFit/>
          </a:bodyPr>
          <a:lstStyle/>
          <a:p>
            <a:pPr algn="ctr"/>
            <a:r>
              <a:rPr lang="en-US" sz="1400" i="1" dirty="0">
                <a:latin typeface="Aharoni" panose="02010803020104030203" pitchFamily="2" charset="-79"/>
                <a:cs typeface="Aharoni" panose="02010803020104030203" pitchFamily="2" charset="-79"/>
              </a:rPr>
              <a:t>Data Cleaning</a:t>
            </a:r>
          </a:p>
        </p:txBody>
      </p:sp>
      <p:sp>
        <p:nvSpPr>
          <p:cNvPr id="48" name="TextBox 47">
            <a:extLst>
              <a:ext uri="{FF2B5EF4-FFF2-40B4-BE49-F238E27FC236}">
                <a16:creationId xmlns:a16="http://schemas.microsoft.com/office/drawing/2014/main" id="{FE43F6BA-1A78-F041-8289-02A5E90D90B6}"/>
              </a:ext>
            </a:extLst>
          </p:cNvPr>
          <p:cNvSpPr txBox="1"/>
          <p:nvPr/>
        </p:nvSpPr>
        <p:spPr>
          <a:xfrm>
            <a:off x="9496383" y="4152042"/>
            <a:ext cx="1968991"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Andrew</a:t>
            </a:r>
            <a:r>
              <a:rPr lang="en-US" dirty="0"/>
              <a:t> </a:t>
            </a:r>
            <a:r>
              <a:rPr lang="en-US" dirty="0">
                <a:latin typeface="Aharoni" panose="02010803020104030203" pitchFamily="2" charset="-79"/>
                <a:cs typeface="Aharoni" panose="02010803020104030203" pitchFamily="2" charset="-79"/>
              </a:rPr>
              <a:t>Bullard</a:t>
            </a:r>
          </a:p>
        </p:txBody>
      </p:sp>
      <p:sp>
        <p:nvSpPr>
          <p:cNvPr id="49" name="TextBox 48">
            <a:extLst>
              <a:ext uri="{FF2B5EF4-FFF2-40B4-BE49-F238E27FC236}">
                <a16:creationId xmlns:a16="http://schemas.microsoft.com/office/drawing/2014/main" id="{52F8CCA4-B20A-4F49-822E-D3D3B005D0A9}"/>
              </a:ext>
            </a:extLst>
          </p:cNvPr>
          <p:cNvSpPr txBox="1"/>
          <p:nvPr/>
        </p:nvSpPr>
        <p:spPr>
          <a:xfrm>
            <a:off x="9496383" y="4483082"/>
            <a:ext cx="1968991" cy="307777"/>
          </a:xfrm>
          <a:prstGeom prst="rect">
            <a:avLst/>
          </a:prstGeom>
          <a:noFill/>
        </p:spPr>
        <p:txBody>
          <a:bodyPr wrap="square">
            <a:spAutoFit/>
          </a:bodyPr>
          <a:lstStyle/>
          <a:p>
            <a:pPr algn="ctr"/>
            <a:r>
              <a:rPr lang="en-US" sz="1400" i="1" dirty="0">
                <a:latin typeface="Aharoni" panose="02010803020104030203" pitchFamily="2" charset="-79"/>
                <a:cs typeface="Aharoni" panose="02010803020104030203" pitchFamily="2" charset="-79"/>
              </a:rPr>
              <a:t>Data</a:t>
            </a:r>
            <a:r>
              <a:rPr lang="en-US" sz="1400" i="1" dirty="0"/>
              <a:t> </a:t>
            </a:r>
            <a:r>
              <a:rPr lang="en-US" sz="1400" i="1" dirty="0">
                <a:latin typeface="Aharoni" panose="02010803020104030203" pitchFamily="2" charset="-79"/>
                <a:cs typeface="Aharoni" panose="02010803020104030203" pitchFamily="2" charset="-79"/>
              </a:rPr>
              <a:t>Application</a:t>
            </a:r>
          </a:p>
        </p:txBody>
      </p:sp>
      <p:sp>
        <p:nvSpPr>
          <p:cNvPr id="51" name="TextBox 50">
            <a:extLst>
              <a:ext uri="{FF2B5EF4-FFF2-40B4-BE49-F238E27FC236}">
                <a16:creationId xmlns:a16="http://schemas.microsoft.com/office/drawing/2014/main" id="{9A8DC9FE-BF8A-014C-A71D-E39807485CAC}"/>
              </a:ext>
            </a:extLst>
          </p:cNvPr>
          <p:cNvSpPr txBox="1"/>
          <p:nvPr/>
        </p:nvSpPr>
        <p:spPr>
          <a:xfrm>
            <a:off x="2544392" y="4487658"/>
            <a:ext cx="1968991" cy="307777"/>
          </a:xfrm>
          <a:prstGeom prst="rect">
            <a:avLst/>
          </a:prstGeom>
          <a:noFill/>
        </p:spPr>
        <p:txBody>
          <a:bodyPr wrap="square">
            <a:spAutoFit/>
          </a:bodyPr>
          <a:lstStyle/>
          <a:p>
            <a:pPr algn="ctr"/>
            <a:r>
              <a:rPr lang="en-US" sz="1400" b="1" i="1" dirty="0">
                <a:latin typeface="Aharoni" panose="02010803020104030203" pitchFamily="2" charset="-79"/>
                <a:cs typeface="Aharoni" panose="02010803020104030203" pitchFamily="2" charset="-79"/>
              </a:rPr>
              <a:t>Data Acquisition </a:t>
            </a:r>
            <a:endParaRPr lang="en-US" sz="1400" i="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2846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15434" y="0"/>
            <a:ext cx="6828058"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256068007"/>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519703967"/>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0" y="-50945144"/>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21395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932599787"/>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50114202"/>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1745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2697391207"/>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49217944"/>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29084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2695852881"/>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48371277"/>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799604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F936015B-52F1-4344-95D2-38C7BFFDC4CF}"/>
              </a:ext>
            </a:extLst>
          </p:cNvPr>
          <p:cNvSpPr/>
          <p:nvPr/>
        </p:nvSpPr>
        <p:spPr>
          <a:xfrm>
            <a:off x="-2386687" y="0"/>
            <a:ext cx="7000875" cy="6858000"/>
          </a:xfrm>
          <a:prstGeom prst="parallelogram">
            <a:avLst/>
          </a:prstGeom>
          <a:gradFill>
            <a:gsLst>
              <a:gs pos="13000">
                <a:srgbClr val="075080"/>
              </a:gs>
              <a:gs pos="65000">
                <a:schemeClr val="accent1">
                  <a:lumMod val="40000"/>
                  <a:lumOff val="60000"/>
                </a:schemeClr>
              </a:gs>
              <a:gs pos="100000">
                <a:schemeClr val="bg1"/>
              </a:gs>
            </a:gsLst>
            <a:lin ang="5400000" scaled="0"/>
          </a:gradFill>
          <a:ln>
            <a:noFill/>
          </a:ln>
          <a:effectLst>
            <a:outerShdw blurRad="381000" dist="508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EE86852-F6F2-5E4E-9FB4-28FBBCACCCDC}"/>
              </a:ext>
            </a:extLst>
          </p:cNvPr>
          <p:cNvSpPr>
            <a:spLocks noGrp="1"/>
          </p:cNvSpPr>
          <p:nvPr>
            <p:ph type="title"/>
          </p:nvPr>
        </p:nvSpPr>
        <p:spPr>
          <a:xfrm>
            <a:off x="300728" y="1740906"/>
            <a:ext cx="3115265" cy="2396359"/>
          </a:xfrm>
          <a:effectLst>
            <a:outerShdw blurRad="114300" dist="50800" dir="10800000" algn="r" rotWithShape="0">
              <a:prstClr val="black">
                <a:alpha val="40000"/>
              </a:prstClr>
            </a:outerShdw>
          </a:effectLst>
        </p:spPr>
        <p:txBody>
          <a:bodyPr anchor="b">
            <a:normAutofit/>
          </a:bodyPr>
          <a:lstStyle/>
          <a:p>
            <a:pPr algn="r"/>
            <a:r>
              <a:rPr lang="en-US" sz="4000" b="1" dirty="0">
                <a:solidFill>
                  <a:srgbClr val="FFFFFF"/>
                </a:solidFill>
              </a:rPr>
              <a:t>Objectives Today</a:t>
            </a:r>
          </a:p>
        </p:txBody>
      </p:sp>
      <p:graphicFrame>
        <p:nvGraphicFramePr>
          <p:cNvPr id="12" name="Content Placeholder 2">
            <a:extLst>
              <a:ext uri="{FF2B5EF4-FFF2-40B4-BE49-F238E27FC236}">
                <a16:creationId xmlns:a16="http://schemas.microsoft.com/office/drawing/2014/main" id="{0011B8FB-F920-3D46-A875-022885381A8B}"/>
              </a:ext>
            </a:extLst>
          </p:cNvPr>
          <p:cNvGraphicFramePr>
            <a:graphicFrameLocks noGrp="1"/>
          </p:cNvGraphicFramePr>
          <p:nvPr>
            <p:ph idx="1"/>
            <p:extLst>
              <p:ext uri="{D42A27DB-BD31-4B8C-83A1-F6EECF244321}">
                <p14:modId xmlns:p14="http://schemas.microsoft.com/office/powerpoint/2010/main" val="2005288491"/>
              </p:ext>
            </p:extLst>
          </p:nvPr>
        </p:nvGraphicFramePr>
        <p:xfrm>
          <a:off x="4819020" y="511388"/>
          <a:ext cx="6666833" cy="6060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13">
            <a:extLst>
              <a:ext uri="{FF2B5EF4-FFF2-40B4-BE49-F238E27FC236}">
                <a16:creationId xmlns:a16="http://schemas.microsoft.com/office/drawing/2014/main" id="{F72836B4-C748-9945-9449-A12291F19F18}"/>
              </a:ext>
            </a:extLst>
          </p:cNvPr>
          <p:cNvSpPr/>
          <p:nvPr/>
        </p:nvSpPr>
        <p:spPr>
          <a:xfrm>
            <a:off x="-5697711" y="-47507677"/>
            <a:ext cx="23587422" cy="63354857"/>
          </a:xfrm>
          <a:custGeom>
            <a:avLst/>
            <a:gdLst>
              <a:gd name="connsiteX0" fmla="*/ 10665747 w 23587422"/>
              <a:gd name="connsiteY0" fmla="*/ 51456532 h 63354857"/>
              <a:gd name="connsiteX1" fmla="*/ 10516730 w 23587422"/>
              <a:gd name="connsiteY1" fmla="*/ 51605548 h 63354857"/>
              <a:gd name="connsiteX2" fmla="*/ 10516730 w 23587422"/>
              <a:gd name="connsiteY2" fmla="*/ 52201595 h 63354857"/>
              <a:gd name="connsiteX3" fmla="*/ 10665747 w 23587422"/>
              <a:gd name="connsiteY3" fmla="*/ 52350611 h 63354857"/>
              <a:gd name="connsiteX4" fmla="*/ 17034547 w 23587422"/>
              <a:gd name="connsiteY4" fmla="*/ 52350611 h 63354857"/>
              <a:gd name="connsiteX5" fmla="*/ 17183563 w 23587422"/>
              <a:gd name="connsiteY5" fmla="*/ 52201595 h 63354857"/>
              <a:gd name="connsiteX6" fmla="*/ 17183563 w 23587422"/>
              <a:gd name="connsiteY6" fmla="*/ 51605548 h 63354857"/>
              <a:gd name="connsiteX7" fmla="*/ 17034547 w 23587422"/>
              <a:gd name="connsiteY7" fmla="*/ 51456532 h 63354857"/>
              <a:gd name="connsiteX8" fmla="*/ 0 w 23587422"/>
              <a:gd name="connsiteY8" fmla="*/ 0 h 63354857"/>
              <a:gd name="connsiteX9" fmla="*/ 23587422 w 23587422"/>
              <a:gd name="connsiteY9" fmla="*/ 0 h 63354857"/>
              <a:gd name="connsiteX10" fmla="*/ 23587422 w 23587422"/>
              <a:gd name="connsiteY10" fmla="*/ 63354857 h 63354857"/>
              <a:gd name="connsiteX11" fmla="*/ 0 w 23587422"/>
              <a:gd name="connsiteY11" fmla="*/ 63354857 h 6335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87422" h="63354857">
                <a:moveTo>
                  <a:pt x="10665747" y="51456532"/>
                </a:moveTo>
                <a:cubicBezTo>
                  <a:pt x="10583448" y="51456532"/>
                  <a:pt x="10516730" y="51523249"/>
                  <a:pt x="10516730" y="51605548"/>
                </a:cubicBezTo>
                <a:lnTo>
                  <a:pt x="10516730" y="52201595"/>
                </a:lnTo>
                <a:cubicBezTo>
                  <a:pt x="10516730" y="52283894"/>
                  <a:pt x="10583448" y="52350611"/>
                  <a:pt x="10665747" y="52350611"/>
                </a:cubicBezTo>
                <a:lnTo>
                  <a:pt x="17034547" y="52350611"/>
                </a:lnTo>
                <a:cubicBezTo>
                  <a:pt x="17116846" y="52350611"/>
                  <a:pt x="17183563" y="52283894"/>
                  <a:pt x="17183563" y="52201595"/>
                </a:cubicBezTo>
                <a:lnTo>
                  <a:pt x="17183563" y="51605548"/>
                </a:lnTo>
                <a:cubicBezTo>
                  <a:pt x="17183563" y="51523249"/>
                  <a:pt x="17116846" y="51456532"/>
                  <a:pt x="17034547" y="51456532"/>
                </a:cubicBezTo>
                <a:close/>
                <a:moveTo>
                  <a:pt x="0" y="0"/>
                </a:moveTo>
                <a:lnTo>
                  <a:pt x="23587422" y="0"/>
                </a:lnTo>
                <a:lnTo>
                  <a:pt x="23587422" y="63354857"/>
                </a:lnTo>
                <a:lnTo>
                  <a:pt x="0" y="63354857"/>
                </a:lnTo>
                <a:close/>
              </a:path>
            </a:pathLst>
          </a:cu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273535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{20FB97F9-2285-C948-8A25-E01C28E52884}tf10001122</Template>
  <TotalTime>554</TotalTime>
  <Words>557</Words>
  <Application>Microsoft Office PowerPoint</Application>
  <PresentationFormat>Widescreen</PresentationFormat>
  <Paragraphs>113</Paragraphs>
  <Slides>22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Aharoni</vt:lpstr>
      <vt:lpstr>Aptos</vt:lpstr>
      <vt:lpstr>Arial</vt:lpstr>
      <vt:lpstr>Tw Cen MT</vt:lpstr>
      <vt:lpstr>Circuit</vt:lpstr>
      <vt:lpstr>PowerPoint Presentation</vt:lpstr>
      <vt:lpstr>PowerPoint Presentation</vt:lpstr>
      <vt:lpstr>PowerPoint Presentation</vt:lpstr>
      <vt:lpstr>Objectives Today</vt:lpstr>
      <vt:lpstr>Objectives Today</vt:lpstr>
      <vt:lpstr>Objectives Today</vt:lpstr>
      <vt:lpstr>Objectives Today</vt:lpstr>
      <vt:lpstr>Objectives Today</vt:lpstr>
      <vt:lpstr>Objectives Today</vt:lpstr>
      <vt:lpstr>Objectives Today</vt:lpstr>
      <vt:lpstr>Objectives Today</vt:lpstr>
      <vt:lpstr>Step 1a: Explore Census Data</vt:lpstr>
      <vt:lpstr>Step 1a: Explore Census Data</vt:lpstr>
      <vt:lpstr>Step 1b: Evaluate Census Data</vt:lpstr>
      <vt:lpstr>Step 1b: Evaluate Census Data</vt:lpstr>
      <vt:lpstr>Step 2: Visual Crossing </vt:lpstr>
      <vt:lpstr>Step 3: Yelp Data API</vt:lpstr>
      <vt:lpstr>Step 4: PostgreSQL</vt:lpstr>
      <vt:lpstr>Step 5: ERD</vt:lpstr>
      <vt:lpstr>Use Case Example</vt:lpstr>
      <vt:lpstr>Use Case Example</vt:lpstr>
      <vt:lpstr>Questions?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Rondino</dc:creator>
  <cp:lastModifiedBy>Madeline Rondino</cp:lastModifiedBy>
  <cp:revision>7</cp:revision>
  <dcterms:created xsi:type="dcterms:W3CDTF">2024-07-24T23:42:53Z</dcterms:created>
  <dcterms:modified xsi:type="dcterms:W3CDTF">2024-07-26T00:47:14Z</dcterms:modified>
</cp:coreProperties>
</file>